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6858000" cx="9144000"/>
  <p:notesSz cx="6858000" cy="9144000"/>
  <p:embeddedFontLst>
    <p:embeddedFont>
      <p:font typeface="Candara"/>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33" roundtripDataSignature="AMtx7mh/AQHqpqa4EK81baaafJyoxduQJ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Candara-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Candara-italic.fntdata"/><Relationship Id="rId30" Type="http://schemas.openxmlformats.org/officeDocument/2006/relationships/font" Target="fonts/Candara-bold.fntdata"/><Relationship Id="rId11" Type="http://schemas.openxmlformats.org/officeDocument/2006/relationships/slide" Target="slides/slide6.xml"/><Relationship Id="rId33" Type="http://customschemas.google.com/relationships/presentationmetadata" Target="metadata"/><Relationship Id="rId10" Type="http://schemas.openxmlformats.org/officeDocument/2006/relationships/slide" Target="slides/slide5.xml"/><Relationship Id="rId32" Type="http://schemas.openxmlformats.org/officeDocument/2006/relationships/font" Target="fonts/Candara-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4" name="Google Shape;134;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0" name="Google Shape;200;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6" name="Google Shape;216;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1" name="Google Shape;231;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9" name="Google Shape;239;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7" name="Google Shape;247;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2" name="Google Shape;252;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da381dc89c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da381dc89c_0_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g2da381dc89c_0_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70a1868caf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270a1868caf_0_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g270a1868caf_0_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4" name="Google Shape;274;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ae25ca1e7b_0_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g2ae25ca1e7b_0_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2" name="Google Shape;282;g2ae25ca1e7b_0_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0" name="Google Shape;140;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ae25ca1e7b_0_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g2ae25ca1e7b_0_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0" name="Google Shape;290;g2ae25ca1e7b_0_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7" name="Google Shape;297;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1823edcae55_0_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4" name="Google Shape;304;g1823edcae55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18252ef132f_1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g18252ef132f_1_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3" name="Google Shape;313;g18252ef132f_1_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8" name="Google Shape;148;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5" name="Google Shape;155;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8252ef132f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g18252ef132f_1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5" name="Google Shape;165;g18252ef132f_1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2" name="Google Shape;172;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Elementary - young readers,  partners leading warm-ups, line leaders, working STW table, students helping with Unified field day </a:t>
            </a:r>
            <a:endParaRPr/>
          </a:p>
          <a:p>
            <a:pPr indent="0" lvl="0" marL="0" rtl="0" algn="l">
              <a:lnSpc>
                <a:spcPct val="100000"/>
              </a:lnSpc>
              <a:spcBef>
                <a:spcPts val="0"/>
              </a:spcBef>
              <a:spcAft>
                <a:spcPts val="0"/>
              </a:spcAft>
              <a:buSzPts val="1400"/>
              <a:buNone/>
            </a:pPr>
            <a:r>
              <a:rPr lang="en-US"/>
              <a:t>Middle/High School - young readers, students lead sports club, start a Unified team or program at younger level, peer to peer, plan spirit week and other activities </a:t>
            </a:r>
            <a:endParaRPr/>
          </a:p>
        </p:txBody>
      </p:sp>
      <p:sp>
        <p:nvSpPr>
          <p:cNvPr id="178" name="Google Shape;178;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6" name="Google Shape;186;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3" name="Google Shape;193;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22" name="Shape 22"/>
        <p:cNvGrpSpPr/>
        <p:nvPr/>
      </p:nvGrpSpPr>
      <p:grpSpPr>
        <a:xfrm>
          <a:off x="0" y="0"/>
          <a:ext cx="0" cy="0"/>
          <a:chOff x="0" y="0"/>
          <a:chExt cx="0" cy="0"/>
        </a:xfrm>
      </p:grpSpPr>
      <p:sp>
        <p:nvSpPr>
          <p:cNvPr id="23" name="Google Shape;23;p20"/>
          <p:cNvSpPr/>
          <p:nvPr/>
        </p:nvSpPr>
        <p:spPr>
          <a:xfrm>
            <a:off x="228600" y="228600"/>
            <a:ext cx="8695944" cy="6035040"/>
          </a:xfrm>
          <a:prstGeom prst="roundRect">
            <a:avLst>
              <a:gd fmla="val 1272" name="adj"/>
            </a:avLst>
          </a:prstGeom>
          <a:gradFill>
            <a:gsLst>
              <a:gs pos="0">
                <a:srgbClr val="0293E0"/>
              </a:gs>
              <a:gs pos="100000">
                <a:srgbClr val="81D2FE"/>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grpSp>
        <p:nvGrpSpPr>
          <p:cNvPr id="24" name="Google Shape;24;p20"/>
          <p:cNvGrpSpPr/>
          <p:nvPr/>
        </p:nvGrpSpPr>
        <p:grpSpPr>
          <a:xfrm>
            <a:off x="211665" y="5353963"/>
            <a:ext cx="8723376" cy="1331580"/>
            <a:chOff x="-3905250" y="4294188"/>
            <a:chExt cx="13011150" cy="1892300"/>
          </a:xfrm>
        </p:grpSpPr>
        <p:sp>
          <p:nvSpPr>
            <p:cNvPr id="25" name="Google Shape;25;p20"/>
            <p:cNvSpPr/>
            <p:nvPr/>
          </p:nvSpPr>
          <p:spPr>
            <a:xfrm>
              <a:off x="4810125" y="4500563"/>
              <a:ext cx="4295775" cy="1016000"/>
            </a:xfrm>
            <a:custGeom>
              <a:rect b="b" l="l" r="r" t="t"/>
              <a:pathLst>
                <a:path extrusionOk="0" h="640" w="2706">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7843"/>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ndara"/>
                <a:ea typeface="Candara"/>
                <a:cs typeface="Candara"/>
                <a:sym typeface="Candara"/>
              </a:endParaRPr>
            </a:p>
          </p:txBody>
        </p:sp>
        <p:sp>
          <p:nvSpPr>
            <p:cNvPr id="26" name="Google Shape;26;p20"/>
            <p:cNvSpPr/>
            <p:nvPr/>
          </p:nvSpPr>
          <p:spPr>
            <a:xfrm>
              <a:off x="-309563" y="4318000"/>
              <a:ext cx="8280401" cy="1209675"/>
            </a:xfrm>
            <a:custGeom>
              <a:rect b="b" l="l" r="r" t="t"/>
              <a:pathLst>
                <a:path extrusionOk="0" h="762" w="5216">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ndara"/>
                <a:ea typeface="Candara"/>
                <a:cs typeface="Candara"/>
                <a:sym typeface="Candara"/>
              </a:endParaRPr>
            </a:p>
          </p:txBody>
        </p:sp>
        <p:sp>
          <p:nvSpPr>
            <p:cNvPr id="27" name="Google Shape;27;p20"/>
            <p:cNvSpPr/>
            <p:nvPr/>
          </p:nvSpPr>
          <p:spPr>
            <a:xfrm>
              <a:off x="3175" y="4335463"/>
              <a:ext cx="8166100" cy="1101725"/>
            </a:xfrm>
            <a:custGeom>
              <a:rect b="b" l="l" r="r" t="t"/>
              <a:pathLst>
                <a:path extrusionOk="0" h="694" w="514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ndara"/>
                <a:ea typeface="Candara"/>
                <a:cs typeface="Candara"/>
                <a:sym typeface="Candara"/>
              </a:endParaRPr>
            </a:p>
          </p:txBody>
        </p:sp>
        <p:sp>
          <p:nvSpPr>
            <p:cNvPr id="28" name="Google Shape;28;p20"/>
            <p:cNvSpPr/>
            <p:nvPr/>
          </p:nvSpPr>
          <p:spPr>
            <a:xfrm>
              <a:off x="4156075" y="4316413"/>
              <a:ext cx="4940300" cy="927100"/>
            </a:xfrm>
            <a:custGeom>
              <a:rect b="b" l="l" r="r" t="t"/>
              <a:pathLst>
                <a:path extrusionOk="0" h="584" w="3112">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ndara"/>
                <a:ea typeface="Candara"/>
                <a:cs typeface="Candara"/>
                <a:sym typeface="Candara"/>
              </a:endParaRPr>
            </a:p>
          </p:txBody>
        </p:sp>
        <p:sp>
          <p:nvSpPr>
            <p:cNvPr id="29" name="Google Shape;29;p20"/>
            <p:cNvSpPr/>
            <p:nvPr/>
          </p:nvSpPr>
          <p:spPr>
            <a:xfrm>
              <a:off x="-3905250" y="4294188"/>
              <a:ext cx="13011150" cy="1892300"/>
            </a:xfrm>
            <a:custGeom>
              <a:rect b="b" l="l" r="r" t="t"/>
              <a:pathLst>
                <a:path extrusionOk="0" h="1192" w="8196">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ndara"/>
                <a:ea typeface="Candara"/>
                <a:cs typeface="Candara"/>
                <a:sym typeface="Candara"/>
              </a:endParaRPr>
            </a:p>
          </p:txBody>
        </p:sp>
      </p:grpSp>
      <p:sp>
        <p:nvSpPr>
          <p:cNvPr id="30" name="Google Shape;30;p20"/>
          <p:cNvSpPr txBox="1"/>
          <p:nvPr>
            <p:ph type="ctrTitle"/>
          </p:nvPr>
        </p:nvSpPr>
        <p:spPr>
          <a:xfrm>
            <a:off x="685800" y="1600200"/>
            <a:ext cx="7772400" cy="1780108"/>
          </a:xfrm>
          <a:prstGeom prst="rect">
            <a:avLst/>
          </a:prstGeom>
          <a:noFill/>
          <a:ln>
            <a:noFill/>
          </a:ln>
        </p:spPr>
        <p:txBody>
          <a:bodyPr anchorCtr="0" anchor="b" bIns="45700" lIns="91425" spcFirstLastPara="1" rIns="91425" wrap="square" tIns="45700">
            <a:normAutofit/>
          </a:bodyPr>
          <a:lstStyle>
            <a:lvl1pPr lvl="0" algn="ctr">
              <a:lnSpc>
                <a:spcPct val="100000"/>
              </a:lnSpc>
              <a:spcBef>
                <a:spcPts val="0"/>
              </a:spcBef>
              <a:spcAft>
                <a:spcPts val="0"/>
              </a:spcAft>
              <a:buClr>
                <a:srgbClr val="FFFFFF"/>
              </a:buClr>
              <a:buSzPts val="4400"/>
              <a:buFont typeface="Candara"/>
              <a:buNone/>
              <a:defRPr sz="44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0"/>
          <p:cNvSpPr txBox="1"/>
          <p:nvPr>
            <p:ph idx="1" type="subTitle"/>
          </p:nvPr>
        </p:nvSpPr>
        <p:spPr>
          <a:xfrm>
            <a:off x="1371600" y="3556001"/>
            <a:ext cx="6400800" cy="14732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400"/>
              </a:spcBef>
              <a:spcAft>
                <a:spcPts val="0"/>
              </a:spcAft>
              <a:buSzPts val="2000"/>
              <a:buNone/>
              <a:defRPr sz="2000">
                <a:solidFill>
                  <a:srgbClr val="FFFFFF"/>
                </a:solidFill>
              </a:defRPr>
            </a:lvl1pPr>
            <a:lvl2pPr lvl="1" algn="ctr">
              <a:lnSpc>
                <a:spcPct val="100000"/>
              </a:lnSpc>
              <a:spcBef>
                <a:spcPts val="440"/>
              </a:spcBef>
              <a:spcAft>
                <a:spcPts val="0"/>
              </a:spcAft>
              <a:buSzPts val="2200"/>
              <a:buNone/>
              <a:defRPr>
                <a:solidFill>
                  <a:srgbClr val="888888"/>
                </a:solidFill>
              </a:defRPr>
            </a:lvl2pPr>
            <a:lvl3pPr lvl="2" algn="ctr">
              <a:lnSpc>
                <a:spcPct val="100000"/>
              </a:lnSpc>
              <a:spcBef>
                <a:spcPts val="400"/>
              </a:spcBef>
              <a:spcAft>
                <a:spcPts val="0"/>
              </a:spcAft>
              <a:buSzPts val="2000"/>
              <a:buNone/>
              <a:defRPr>
                <a:solidFill>
                  <a:srgbClr val="888888"/>
                </a:solidFill>
              </a:defRPr>
            </a:lvl3pPr>
            <a:lvl4pPr lvl="3" algn="ctr">
              <a:lnSpc>
                <a:spcPct val="100000"/>
              </a:lnSpc>
              <a:spcBef>
                <a:spcPts val="360"/>
              </a:spcBef>
              <a:spcAft>
                <a:spcPts val="0"/>
              </a:spcAft>
              <a:buSzPts val="1800"/>
              <a:buNone/>
              <a:defRPr>
                <a:solidFill>
                  <a:srgbClr val="888888"/>
                </a:solidFill>
              </a:defRPr>
            </a:lvl4pPr>
            <a:lvl5pPr lvl="4" algn="ctr">
              <a:lnSpc>
                <a:spcPct val="100000"/>
              </a:lnSpc>
              <a:spcBef>
                <a:spcPts val="320"/>
              </a:spcBef>
              <a:spcAft>
                <a:spcPts val="0"/>
              </a:spcAft>
              <a:buSzPts val="1600"/>
              <a:buNone/>
              <a:defRPr>
                <a:solidFill>
                  <a:srgbClr val="888888"/>
                </a:solidFill>
              </a:defRPr>
            </a:lvl5pPr>
            <a:lvl6pPr lvl="5" algn="ctr">
              <a:lnSpc>
                <a:spcPct val="100000"/>
              </a:lnSpc>
              <a:spcBef>
                <a:spcPts val="384"/>
              </a:spcBef>
              <a:spcAft>
                <a:spcPts val="0"/>
              </a:spcAft>
              <a:buSzPts val="1400"/>
              <a:buNone/>
              <a:defRPr>
                <a:solidFill>
                  <a:srgbClr val="888888"/>
                </a:solidFill>
              </a:defRPr>
            </a:lvl6pPr>
            <a:lvl7pPr lvl="6" algn="ctr">
              <a:lnSpc>
                <a:spcPct val="100000"/>
              </a:lnSpc>
              <a:spcBef>
                <a:spcPts val="384"/>
              </a:spcBef>
              <a:spcAft>
                <a:spcPts val="0"/>
              </a:spcAft>
              <a:buSzPts val="1400"/>
              <a:buNone/>
              <a:defRPr>
                <a:solidFill>
                  <a:srgbClr val="888888"/>
                </a:solidFill>
              </a:defRPr>
            </a:lvl7pPr>
            <a:lvl8pPr lvl="7" algn="ctr">
              <a:lnSpc>
                <a:spcPct val="100000"/>
              </a:lnSpc>
              <a:spcBef>
                <a:spcPts val="384"/>
              </a:spcBef>
              <a:spcAft>
                <a:spcPts val="0"/>
              </a:spcAft>
              <a:buSzPts val="1400"/>
              <a:buNone/>
              <a:defRPr>
                <a:solidFill>
                  <a:srgbClr val="888888"/>
                </a:solidFill>
              </a:defRPr>
            </a:lvl8pPr>
            <a:lvl9pPr lvl="8" algn="ctr">
              <a:lnSpc>
                <a:spcPct val="100000"/>
              </a:lnSpc>
              <a:spcBef>
                <a:spcPts val="384"/>
              </a:spcBef>
              <a:spcAft>
                <a:spcPts val="0"/>
              </a:spcAft>
              <a:buSzPts val="1400"/>
              <a:buNone/>
              <a:defRPr>
                <a:solidFill>
                  <a:srgbClr val="888888"/>
                </a:solidFill>
              </a:defRPr>
            </a:lvl9pPr>
          </a:lstStyle>
          <a:p/>
        </p:txBody>
      </p:sp>
      <p:sp>
        <p:nvSpPr>
          <p:cNvPr id="32" name="Google Shape;32;p20"/>
          <p:cNvSpPr txBox="1"/>
          <p:nvPr>
            <p:ph idx="10" type="dt"/>
          </p:nvPr>
        </p:nvSpPr>
        <p:spPr>
          <a:xfrm>
            <a:off x="5163672" y="6250164"/>
            <a:ext cx="378669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20"/>
          <p:cNvSpPr txBox="1"/>
          <p:nvPr>
            <p:ph idx="11" type="ftr"/>
          </p:nvPr>
        </p:nvSpPr>
        <p:spPr>
          <a:xfrm>
            <a:off x="193638" y="6250164"/>
            <a:ext cx="378669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20"/>
          <p:cNvSpPr txBox="1"/>
          <p:nvPr>
            <p:ph idx="12" type="sldNum"/>
          </p:nvPr>
        </p:nvSpPr>
        <p:spPr>
          <a:xfrm>
            <a:off x="3991088" y="6250163"/>
            <a:ext cx="1161826"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9"/>
          <p:cNvSpPr txBox="1"/>
          <p:nvPr>
            <p:ph type="title"/>
          </p:nvPr>
        </p:nvSpPr>
        <p:spPr>
          <a:xfrm>
            <a:off x="457200" y="338328"/>
            <a:ext cx="8229600" cy="1252728"/>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29"/>
          <p:cNvSpPr txBox="1"/>
          <p:nvPr>
            <p:ph idx="1" type="body"/>
          </p:nvPr>
        </p:nvSpPr>
        <p:spPr>
          <a:xfrm rot="5400000">
            <a:off x="2850886" y="696649"/>
            <a:ext cx="3450696" cy="7408333"/>
          </a:xfrm>
          <a:prstGeom prst="rect">
            <a:avLst/>
          </a:prstGeom>
          <a:noFill/>
          <a:ln>
            <a:noFill/>
          </a:ln>
        </p:spPr>
        <p:txBody>
          <a:bodyPr anchorCtr="0" anchor="ctr" bIns="45700" lIns="91425" spcFirstLastPara="1" rIns="91425" wrap="square" tIns="45700">
            <a:normAutofit/>
          </a:bodyPr>
          <a:lstStyle>
            <a:lvl1pPr indent="-381000" lvl="0" marL="457200" algn="l">
              <a:lnSpc>
                <a:spcPct val="100000"/>
              </a:lnSpc>
              <a:spcBef>
                <a:spcPts val="480"/>
              </a:spcBef>
              <a:spcAft>
                <a:spcPts val="0"/>
              </a:spcAft>
              <a:buSzPts val="2400"/>
              <a:buChar char="*"/>
              <a:defRPr/>
            </a:lvl1pPr>
            <a:lvl2pPr indent="-368300" lvl="1" marL="914400" algn="l">
              <a:lnSpc>
                <a:spcPct val="100000"/>
              </a:lnSpc>
              <a:spcBef>
                <a:spcPts val="440"/>
              </a:spcBef>
              <a:spcAft>
                <a:spcPts val="0"/>
              </a:spcAft>
              <a:buSzPts val="2200"/>
              <a:buChar char="*"/>
              <a:defRPr/>
            </a:lvl2pPr>
            <a:lvl3pPr indent="-355600" lvl="2" marL="1371600" algn="l">
              <a:lnSpc>
                <a:spcPct val="100000"/>
              </a:lnSpc>
              <a:spcBef>
                <a:spcPts val="400"/>
              </a:spcBef>
              <a:spcAft>
                <a:spcPts val="0"/>
              </a:spcAft>
              <a:buSzPts val="2000"/>
              <a:buChar char="*"/>
              <a:defRPr/>
            </a:lvl3pPr>
            <a:lvl4pPr indent="-342900" lvl="3" marL="1828800" algn="l">
              <a:lnSpc>
                <a:spcPct val="100000"/>
              </a:lnSpc>
              <a:spcBef>
                <a:spcPts val="360"/>
              </a:spcBef>
              <a:spcAft>
                <a:spcPts val="0"/>
              </a:spcAft>
              <a:buSzPts val="1800"/>
              <a:buChar char="*"/>
              <a:defRPr/>
            </a:lvl4pPr>
            <a:lvl5pPr indent="-330200" lvl="4" marL="2286000" algn="l">
              <a:lnSpc>
                <a:spcPct val="100000"/>
              </a:lnSpc>
              <a:spcBef>
                <a:spcPts val="320"/>
              </a:spcBef>
              <a:spcAft>
                <a:spcPts val="0"/>
              </a:spcAft>
              <a:buSzPts val="1600"/>
              <a:buChar char="*"/>
              <a:defRPr/>
            </a:lvl5pPr>
            <a:lvl6pPr indent="-342900" lvl="5" marL="2743200" algn="l">
              <a:lnSpc>
                <a:spcPct val="100000"/>
              </a:lnSpc>
              <a:spcBef>
                <a:spcPts val="384"/>
              </a:spcBef>
              <a:spcAft>
                <a:spcPts val="0"/>
              </a:spcAft>
              <a:buSzPts val="1800"/>
              <a:buChar char="●"/>
              <a:defRPr/>
            </a:lvl6pPr>
            <a:lvl7pPr indent="-342900" lvl="6" marL="3200400" algn="l">
              <a:lnSpc>
                <a:spcPct val="100000"/>
              </a:lnSpc>
              <a:spcBef>
                <a:spcPts val="384"/>
              </a:spcBef>
              <a:spcAft>
                <a:spcPts val="0"/>
              </a:spcAft>
              <a:buSzPts val="1800"/>
              <a:buChar char="●"/>
              <a:defRPr/>
            </a:lvl7pPr>
            <a:lvl8pPr indent="-342900" lvl="7" marL="3657600" algn="l">
              <a:lnSpc>
                <a:spcPct val="100000"/>
              </a:lnSpc>
              <a:spcBef>
                <a:spcPts val="384"/>
              </a:spcBef>
              <a:spcAft>
                <a:spcPts val="0"/>
              </a:spcAft>
              <a:buSzPts val="1800"/>
              <a:buChar char="●"/>
              <a:defRPr/>
            </a:lvl8pPr>
            <a:lvl9pPr indent="-342900" lvl="8" marL="4114800" algn="l">
              <a:lnSpc>
                <a:spcPct val="100000"/>
              </a:lnSpc>
              <a:spcBef>
                <a:spcPts val="384"/>
              </a:spcBef>
              <a:spcAft>
                <a:spcPts val="0"/>
              </a:spcAft>
              <a:buSzPts val="1800"/>
              <a:buChar char="●"/>
              <a:defRPr/>
            </a:lvl9pPr>
          </a:lstStyle>
          <a:p/>
        </p:txBody>
      </p:sp>
      <p:sp>
        <p:nvSpPr>
          <p:cNvPr id="116" name="Google Shape;116;p29"/>
          <p:cNvSpPr txBox="1"/>
          <p:nvPr>
            <p:ph idx="10" type="dt"/>
          </p:nvPr>
        </p:nvSpPr>
        <p:spPr>
          <a:xfrm>
            <a:off x="5163672" y="6250164"/>
            <a:ext cx="378669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29"/>
          <p:cNvSpPr txBox="1"/>
          <p:nvPr>
            <p:ph idx="11" type="ftr"/>
          </p:nvPr>
        </p:nvSpPr>
        <p:spPr>
          <a:xfrm>
            <a:off x="193638" y="6250164"/>
            <a:ext cx="378669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29"/>
          <p:cNvSpPr txBox="1"/>
          <p:nvPr>
            <p:ph idx="12" type="sldNum"/>
          </p:nvPr>
        </p:nvSpPr>
        <p:spPr>
          <a:xfrm>
            <a:off x="3991088" y="6250163"/>
            <a:ext cx="1161826"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119" name="Shape 119"/>
        <p:cNvGrpSpPr/>
        <p:nvPr/>
      </p:nvGrpSpPr>
      <p:grpSpPr>
        <a:xfrm>
          <a:off x="0" y="0"/>
          <a:ext cx="0" cy="0"/>
          <a:chOff x="0" y="0"/>
          <a:chExt cx="0" cy="0"/>
        </a:xfrm>
      </p:grpSpPr>
      <p:sp>
        <p:nvSpPr>
          <p:cNvPr id="120" name="Google Shape;120;p30"/>
          <p:cNvSpPr/>
          <p:nvPr/>
        </p:nvSpPr>
        <p:spPr>
          <a:xfrm>
            <a:off x="228600" y="228600"/>
            <a:ext cx="8695944" cy="1426464"/>
          </a:xfrm>
          <a:prstGeom prst="roundRect">
            <a:avLst>
              <a:gd fmla="val 7136" name="adj"/>
            </a:avLst>
          </a:prstGeom>
          <a:gradFill>
            <a:gsLst>
              <a:gs pos="0">
                <a:srgbClr val="0293E0"/>
              </a:gs>
              <a:gs pos="90000">
                <a:srgbClr val="81D2FE"/>
              </a:gs>
              <a:gs pos="100000">
                <a:srgbClr val="81D2FE"/>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121" name="Google Shape;121;p30"/>
          <p:cNvSpPr txBox="1"/>
          <p:nvPr>
            <p:ph idx="10" type="dt"/>
          </p:nvPr>
        </p:nvSpPr>
        <p:spPr>
          <a:xfrm>
            <a:off x="5163672" y="6250164"/>
            <a:ext cx="378669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30"/>
          <p:cNvSpPr txBox="1"/>
          <p:nvPr>
            <p:ph idx="11" type="ftr"/>
          </p:nvPr>
        </p:nvSpPr>
        <p:spPr>
          <a:xfrm>
            <a:off x="193638" y="6250164"/>
            <a:ext cx="378669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30"/>
          <p:cNvSpPr txBox="1"/>
          <p:nvPr>
            <p:ph idx="12" type="sldNum"/>
          </p:nvPr>
        </p:nvSpPr>
        <p:spPr>
          <a:xfrm>
            <a:off x="3991088" y="6250163"/>
            <a:ext cx="1161826"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9pPr>
          </a:lstStyle>
          <a:p>
            <a:pPr indent="0" lvl="0" marL="0" rtl="0" algn="ctr">
              <a:spcBef>
                <a:spcPts val="0"/>
              </a:spcBef>
              <a:spcAft>
                <a:spcPts val="0"/>
              </a:spcAft>
              <a:buNone/>
            </a:pPr>
            <a:fld id="{00000000-1234-1234-1234-123412341234}" type="slidenum">
              <a:rPr lang="en-US"/>
              <a:t>‹#›</a:t>
            </a:fld>
            <a:endParaRPr/>
          </a:p>
        </p:txBody>
      </p:sp>
      <p:grpSp>
        <p:nvGrpSpPr>
          <p:cNvPr id="124" name="Google Shape;124;p30"/>
          <p:cNvGrpSpPr/>
          <p:nvPr/>
        </p:nvGrpSpPr>
        <p:grpSpPr>
          <a:xfrm>
            <a:off x="211665" y="714191"/>
            <a:ext cx="8723376" cy="1331580"/>
            <a:chOff x="-3905250" y="4294188"/>
            <a:chExt cx="13011150" cy="1892300"/>
          </a:xfrm>
        </p:grpSpPr>
        <p:sp>
          <p:nvSpPr>
            <p:cNvPr id="125" name="Google Shape;125;p30"/>
            <p:cNvSpPr/>
            <p:nvPr/>
          </p:nvSpPr>
          <p:spPr>
            <a:xfrm>
              <a:off x="4810125" y="4500563"/>
              <a:ext cx="4295775" cy="1016000"/>
            </a:xfrm>
            <a:custGeom>
              <a:rect b="b" l="l" r="r" t="t"/>
              <a:pathLst>
                <a:path extrusionOk="0" h="640" w="2706">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7843"/>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ndara"/>
                <a:ea typeface="Candara"/>
                <a:cs typeface="Candara"/>
                <a:sym typeface="Candara"/>
              </a:endParaRPr>
            </a:p>
          </p:txBody>
        </p:sp>
        <p:sp>
          <p:nvSpPr>
            <p:cNvPr id="126" name="Google Shape;126;p30"/>
            <p:cNvSpPr/>
            <p:nvPr/>
          </p:nvSpPr>
          <p:spPr>
            <a:xfrm>
              <a:off x="-309563" y="4318000"/>
              <a:ext cx="8280401" cy="1209675"/>
            </a:xfrm>
            <a:custGeom>
              <a:rect b="b" l="l" r="r" t="t"/>
              <a:pathLst>
                <a:path extrusionOk="0" h="762" w="5216">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ndara"/>
                <a:ea typeface="Candara"/>
                <a:cs typeface="Candara"/>
                <a:sym typeface="Candara"/>
              </a:endParaRPr>
            </a:p>
          </p:txBody>
        </p:sp>
        <p:sp>
          <p:nvSpPr>
            <p:cNvPr id="127" name="Google Shape;127;p30"/>
            <p:cNvSpPr/>
            <p:nvPr/>
          </p:nvSpPr>
          <p:spPr>
            <a:xfrm>
              <a:off x="3175" y="4335463"/>
              <a:ext cx="8166100" cy="1101725"/>
            </a:xfrm>
            <a:custGeom>
              <a:rect b="b" l="l" r="r" t="t"/>
              <a:pathLst>
                <a:path extrusionOk="0" h="694" w="514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ndara"/>
                <a:ea typeface="Candara"/>
                <a:cs typeface="Candara"/>
                <a:sym typeface="Candara"/>
              </a:endParaRPr>
            </a:p>
          </p:txBody>
        </p:sp>
        <p:sp>
          <p:nvSpPr>
            <p:cNvPr id="128" name="Google Shape;128;p30"/>
            <p:cNvSpPr/>
            <p:nvPr/>
          </p:nvSpPr>
          <p:spPr>
            <a:xfrm>
              <a:off x="4156075" y="4316413"/>
              <a:ext cx="4940300" cy="927100"/>
            </a:xfrm>
            <a:custGeom>
              <a:rect b="b" l="l" r="r" t="t"/>
              <a:pathLst>
                <a:path extrusionOk="0" h="584" w="3112">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ndara"/>
                <a:ea typeface="Candara"/>
                <a:cs typeface="Candara"/>
                <a:sym typeface="Candara"/>
              </a:endParaRPr>
            </a:p>
          </p:txBody>
        </p:sp>
        <p:sp>
          <p:nvSpPr>
            <p:cNvPr id="129" name="Google Shape;129;p30"/>
            <p:cNvSpPr/>
            <p:nvPr/>
          </p:nvSpPr>
          <p:spPr>
            <a:xfrm>
              <a:off x="-3905250" y="4294188"/>
              <a:ext cx="13011150" cy="1892300"/>
            </a:xfrm>
            <a:custGeom>
              <a:rect b="b" l="l" r="r" t="t"/>
              <a:pathLst>
                <a:path extrusionOk="0" h="1192" w="8196">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ndara"/>
                <a:ea typeface="Candara"/>
                <a:cs typeface="Candara"/>
                <a:sym typeface="Candara"/>
              </a:endParaRPr>
            </a:p>
          </p:txBody>
        </p:sp>
      </p:grpSp>
      <p:sp>
        <p:nvSpPr>
          <p:cNvPr id="130" name="Google Shape;130;p30"/>
          <p:cNvSpPr txBox="1"/>
          <p:nvPr>
            <p:ph type="title"/>
          </p:nvPr>
        </p:nvSpPr>
        <p:spPr>
          <a:xfrm rot="5400000">
            <a:off x="5414433" y="2662767"/>
            <a:ext cx="4487333" cy="20574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chemeClr val="dk2"/>
              </a:buClr>
              <a:buSzPts val="4400"/>
              <a:buFont typeface="Candara"/>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30"/>
          <p:cNvSpPr txBox="1"/>
          <p:nvPr>
            <p:ph idx="1" type="body"/>
          </p:nvPr>
        </p:nvSpPr>
        <p:spPr>
          <a:xfrm rot="5400000">
            <a:off x="1223433" y="681567"/>
            <a:ext cx="4487334" cy="60198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accent1"/>
              </a:buClr>
              <a:buSzPts val="2400"/>
              <a:buChar char="*"/>
              <a:defRPr/>
            </a:lvl1pPr>
            <a:lvl2pPr indent="-368300" lvl="1" marL="914400" algn="l">
              <a:lnSpc>
                <a:spcPct val="100000"/>
              </a:lnSpc>
              <a:spcBef>
                <a:spcPts val="440"/>
              </a:spcBef>
              <a:spcAft>
                <a:spcPts val="0"/>
              </a:spcAft>
              <a:buClr>
                <a:schemeClr val="accent1"/>
              </a:buClr>
              <a:buSzPts val="2200"/>
              <a:buChar char="*"/>
              <a:defRPr/>
            </a:lvl2pPr>
            <a:lvl3pPr indent="-355600" lvl="2" marL="1371600" algn="l">
              <a:lnSpc>
                <a:spcPct val="100000"/>
              </a:lnSpc>
              <a:spcBef>
                <a:spcPts val="400"/>
              </a:spcBef>
              <a:spcAft>
                <a:spcPts val="0"/>
              </a:spcAft>
              <a:buClr>
                <a:schemeClr val="accent1"/>
              </a:buClr>
              <a:buSzPts val="2000"/>
              <a:buChar char="*"/>
              <a:defRPr/>
            </a:lvl3pPr>
            <a:lvl4pPr indent="-342900" lvl="3" marL="1828800" algn="l">
              <a:lnSpc>
                <a:spcPct val="100000"/>
              </a:lnSpc>
              <a:spcBef>
                <a:spcPts val="360"/>
              </a:spcBef>
              <a:spcAft>
                <a:spcPts val="0"/>
              </a:spcAft>
              <a:buClr>
                <a:schemeClr val="accent1"/>
              </a:buClr>
              <a:buSzPts val="1800"/>
              <a:buChar char="*"/>
              <a:defRPr/>
            </a:lvl4pPr>
            <a:lvl5pPr indent="-330200" lvl="4" marL="2286000" algn="l">
              <a:lnSpc>
                <a:spcPct val="100000"/>
              </a:lnSpc>
              <a:spcBef>
                <a:spcPts val="320"/>
              </a:spcBef>
              <a:spcAft>
                <a:spcPts val="0"/>
              </a:spcAft>
              <a:buClr>
                <a:schemeClr val="accent1"/>
              </a:buClr>
              <a:buSzPts val="1600"/>
              <a:buChar char="*"/>
              <a:defRPr/>
            </a:lvl5pPr>
            <a:lvl6pPr indent="-342900" lvl="5" marL="2743200" algn="l">
              <a:lnSpc>
                <a:spcPct val="100000"/>
              </a:lnSpc>
              <a:spcBef>
                <a:spcPts val="384"/>
              </a:spcBef>
              <a:spcAft>
                <a:spcPts val="0"/>
              </a:spcAft>
              <a:buSzPts val="1800"/>
              <a:buChar char="●"/>
              <a:defRPr/>
            </a:lvl6pPr>
            <a:lvl7pPr indent="-342900" lvl="6" marL="3200400" algn="l">
              <a:lnSpc>
                <a:spcPct val="100000"/>
              </a:lnSpc>
              <a:spcBef>
                <a:spcPts val="384"/>
              </a:spcBef>
              <a:spcAft>
                <a:spcPts val="0"/>
              </a:spcAft>
              <a:buSzPts val="1800"/>
              <a:buChar char="●"/>
              <a:defRPr/>
            </a:lvl7pPr>
            <a:lvl8pPr indent="-342900" lvl="7" marL="3657600" algn="l">
              <a:lnSpc>
                <a:spcPct val="100000"/>
              </a:lnSpc>
              <a:spcBef>
                <a:spcPts val="384"/>
              </a:spcBef>
              <a:spcAft>
                <a:spcPts val="0"/>
              </a:spcAft>
              <a:buSzPts val="1800"/>
              <a:buChar char="●"/>
              <a:defRPr/>
            </a:lvl8pPr>
            <a:lvl9pPr indent="-342900" lvl="8" marL="4114800" algn="l">
              <a:lnSpc>
                <a:spcPct val="100000"/>
              </a:lnSpc>
              <a:spcBef>
                <a:spcPts val="384"/>
              </a:spcBef>
              <a:spcAft>
                <a:spcPts val="0"/>
              </a:spcAft>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5" name="Shape 35"/>
        <p:cNvGrpSpPr/>
        <p:nvPr/>
      </p:nvGrpSpPr>
      <p:grpSpPr>
        <a:xfrm>
          <a:off x="0" y="0"/>
          <a:ext cx="0" cy="0"/>
          <a:chOff x="0" y="0"/>
          <a:chExt cx="0" cy="0"/>
        </a:xfrm>
      </p:grpSpPr>
      <p:sp>
        <p:nvSpPr>
          <p:cNvPr id="36" name="Google Shape;36;p21"/>
          <p:cNvSpPr txBox="1"/>
          <p:nvPr>
            <p:ph idx="1" type="body"/>
          </p:nvPr>
        </p:nvSpPr>
        <p:spPr>
          <a:xfrm>
            <a:off x="872067" y="2675467"/>
            <a:ext cx="7408333" cy="3450696"/>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SzPts val="1800"/>
              <a:buChar char="*"/>
              <a:defRPr/>
            </a:lvl1pPr>
            <a:lvl2pPr indent="-342900" lvl="1" marL="914400" algn="l">
              <a:lnSpc>
                <a:spcPct val="100000"/>
              </a:lnSpc>
              <a:spcBef>
                <a:spcPts val="360"/>
              </a:spcBef>
              <a:spcAft>
                <a:spcPts val="0"/>
              </a:spcAft>
              <a:buSzPts val="1800"/>
              <a:buChar char="*"/>
              <a:defRPr/>
            </a:lvl2pPr>
            <a:lvl3pPr indent="-342900" lvl="2" marL="1371600" algn="l">
              <a:lnSpc>
                <a:spcPct val="100000"/>
              </a:lnSpc>
              <a:spcBef>
                <a:spcPts val="360"/>
              </a:spcBef>
              <a:spcAft>
                <a:spcPts val="0"/>
              </a:spcAft>
              <a:buSzPts val="180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84"/>
              </a:spcBef>
              <a:spcAft>
                <a:spcPts val="0"/>
              </a:spcAft>
              <a:buSzPts val="1800"/>
              <a:buChar char="●"/>
              <a:defRPr/>
            </a:lvl6pPr>
            <a:lvl7pPr indent="-342900" lvl="6" marL="3200400" algn="l">
              <a:lnSpc>
                <a:spcPct val="100000"/>
              </a:lnSpc>
              <a:spcBef>
                <a:spcPts val="384"/>
              </a:spcBef>
              <a:spcAft>
                <a:spcPts val="0"/>
              </a:spcAft>
              <a:buSzPts val="1800"/>
              <a:buChar char="●"/>
              <a:defRPr/>
            </a:lvl7pPr>
            <a:lvl8pPr indent="-342900" lvl="7" marL="3657600" algn="l">
              <a:lnSpc>
                <a:spcPct val="100000"/>
              </a:lnSpc>
              <a:spcBef>
                <a:spcPts val="384"/>
              </a:spcBef>
              <a:spcAft>
                <a:spcPts val="0"/>
              </a:spcAft>
              <a:buSzPts val="1800"/>
              <a:buChar char="●"/>
              <a:defRPr/>
            </a:lvl8pPr>
            <a:lvl9pPr indent="-342900" lvl="8" marL="4114800" algn="l">
              <a:lnSpc>
                <a:spcPct val="100000"/>
              </a:lnSpc>
              <a:spcBef>
                <a:spcPts val="384"/>
              </a:spcBef>
              <a:spcAft>
                <a:spcPts val="0"/>
              </a:spcAft>
              <a:buSzPts val="1800"/>
              <a:buChar char="●"/>
              <a:defRPr/>
            </a:lvl9pPr>
          </a:lstStyle>
          <a:p/>
        </p:txBody>
      </p:sp>
      <p:sp>
        <p:nvSpPr>
          <p:cNvPr id="37" name="Google Shape;37;p21"/>
          <p:cNvSpPr txBox="1"/>
          <p:nvPr>
            <p:ph idx="10" type="dt"/>
          </p:nvPr>
        </p:nvSpPr>
        <p:spPr>
          <a:xfrm>
            <a:off x="5163672" y="6250164"/>
            <a:ext cx="378669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1"/>
          <p:cNvSpPr txBox="1"/>
          <p:nvPr>
            <p:ph idx="11" type="ftr"/>
          </p:nvPr>
        </p:nvSpPr>
        <p:spPr>
          <a:xfrm>
            <a:off x="193638" y="6250164"/>
            <a:ext cx="378669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1"/>
          <p:cNvSpPr txBox="1"/>
          <p:nvPr>
            <p:ph idx="12" type="sldNum"/>
          </p:nvPr>
        </p:nvSpPr>
        <p:spPr>
          <a:xfrm>
            <a:off x="3991088" y="6250163"/>
            <a:ext cx="1161826"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9pPr>
          </a:lstStyle>
          <a:p>
            <a:pPr indent="0" lvl="0" marL="0" rtl="0" algn="ctr">
              <a:spcBef>
                <a:spcPts val="0"/>
              </a:spcBef>
              <a:spcAft>
                <a:spcPts val="0"/>
              </a:spcAft>
              <a:buNone/>
            </a:pPr>
            <a:fld id="{00000000-1234-1234-1234-123412341234}" type="slidenum">
              <a:rPr lang="en-US"/>
              <a:t>‹#›</a:t>
            </a:fld>
            <a:endParaRPr/>
          </a:p>
        </p:txBody>
      </p:sp>
      <p:sp>
        <p:nvSpPr>
          <p:cNvPr id="40" name="Google Shape;40;p21"/>
          <p:cNvSpPr txBox="1"/>
          <p:nvPr>
            <p:ph type="title"/>
          </p:nvPr>
        </p:nvSpPr>
        <p:spPr>
          <a:xfrm>
            <a:off x="457200" y="338328"/>
            <a:ext cx="8229600" cy="1252728"/>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41" name="Shape 41"/>
        <p:cNvGrpSpPr/>
        <p:nvPr/>
      </p:nvGrpSpPr>
      <p:grpSpPr>
        <a:xfrm>
          <a:off x="0" y="0"/>
          <a:ext cx="0" cy="0"/>
          <a:chOff x="0" y="0"/>
          <a:chExt cx="0" cy="0"/>
        </a:xfrm>
      </p:grpSpPr>
      <p:sp>
        <p:nvSpPr>
          <p:cNvPr id="42" name="Google Shape;42;p22"/>
          <p:cNvSpPr/>
          <p:nvPr/>
        </p:nvSpPr>
        <p:spPr>
          <a:xfrm>
            <a:off x="228600" y="228600"/>
            <a:ext cx="8695944" cy="4736592"/>
          </a:xfrm>
          <a:prstGeom prst="roundRect">
            <a:avLst>
              <a:gd fmla="val 1272" name="adj"/>
            </a:avLst>
          </a:prstGeom>
          <a:gradFill>
            <a:gsLst>
              <a:gs pos="0">
                <a:srgbClr val="0293E0"/>
              </a:gs>
              <a:gs pos="100000">
                <a:srgbClr val="81D2FE"/>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43" name="Google Shape;43;p22"/>
          <p:cNvSpPr/>
          <p:nvPr/>
        </p:nvSpPr>
        <p:spPr>
          <a:xfrm>
            <a:off x="6047438" y="4203592"/>
            <a:ext cx="2876429" cy="714026"/>
          </a:xfrm>
          <a:custGeom>
            <a:rect b="b" l="l" r="r" t="t"/>
            <a:pathLst>
              <a:path extrusionOk="0" h="640" w="2706">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7843"/>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ndara"/>
              <a:ea typeface="Candara"/>
              <a:cs typeface="Candara"/>
              <a:sym typeface="Candara"/>
            </a:endParaRPr>
          </a:p>
        </p:txBody>
      </p:sp>
      <p:sp>
        <p:nvSpPr>
          <p:cNvPr id="44" name="Google Shape;44;p22"/>
          <p:cNvSpPr/>
          <p:nvPr/>
        </p:nvSpPr>
        <p:spPr>
          <a:xfrm>
            <a:off x="2619320" y="4075290"/>
            <a:ext cx="5544515" cy="850138"/>
          </a:xfrm>
          <a:custGeom>
            <a:rect b="b" l="l" r="r" t="t"/>
            <a:pathLst>
              <a:path extrusionOk="0" h="762" w="5216">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ndara"/>
              <a:ea typeface="Candara"/>
              <a:cs typeface="Candara"/>
              <a:sym typeface="Candara"/>
            </a:endParaRPr>
          </a:p>
        </p:txBody>
      </p:sp>
      <p:sp>
        <p:nvSpPr>
          <p:cNvPr id="45" name="Google Shape;45;p22"/>
          <p:cNvSpPr/>
          <p:nvPr/>
        </p:nvSpPr>
        <p:spPr>
          <a:xfrm>
            <a:off x="2828728" y="4087562"/>
            <a:ext cx="5467980" cy="774272"/>
          </a:xfrm>
          <a:custGeom>
            <a:rect b="b" l="l" r="r" t="t"/>
            <a:pathLst>
              <a:path extrusionOk="0" h="694" w="514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ndara"/>
              <a:ea typeface="Candara"/>
              <a:cs typeface="Candara"/>
              <a:sym typeface="Candara"/>
            </a:endParaRPr>
          </a:p>
        </p:txBody>
      </p:sp>
      <p:sp>
        <p:nvSpPr>
          <p:cNvPr id="46" name="Google Shape;46;p22"/>
          <p:cNvSpPr/>
          <p:nvPr/>
        </p:nvSpPr>
        <p:spPr>
          <a:xfrm>
            <a:off x="5609489" y="4074174"/>
            <a:ext cx="3308000" cy="651549"/>
          </a:xfrm>
          <a:custGeom>
            <a:rect b="b" l="l" r="r" t="t"/>
            <a:pathLst>
              <a:path extrusionOk="0" h="584" w="3112">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ndara"/>
              <a:ea typeface="Candara"/>
              <a:cs typeface="Candara"/>
              <a:sym typeface="Candara"/>
            </a:endParaRPr>
          </a:p>
        </p:txBody>
      </p:sp>
      <p:sp>
        <p:nvSpPr>
          <p:cNvPr id="47" name="Google Shape;47;p22"/>
          <p:cNvSpPr/>
          <p:nvPr/>
        </p:nvSpPr>
        <p:spPr>
          <a:xfrm>
            <a:off x="211665" y="4058555"/>
            <a:ext cx="8723376" cy="1329874"/>
          </a:xfrm>
          <a:custGeom>
            <a:rect b="b" l="l" r="r" t="t"/>
            <a:pathLst>
              <a:path extrusionOk="0" h="1192" w="8196">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ndara"/>
              <a:ea typeface="Candara"/>
              <a:cs typeface="Candara"/>
              <a:sym typeface="Candara"/>
            </a:endParaRPr>
          </a:p>
        </p:txBody>
      </p:sp>
      <p:sp>
        <p:nvSpPr>
          <p:cNvPr id="48" name="Google Shape;48;p22"/>
          <p:cNvSpPr txBox="1"/>
          <p:nvPr>
            <p:ph type="title"/>
          </p:nvPr>
        </p:nvSpPr>
        <p:spPr>
          <a:xfrm>
            <a:off x="690032" y="2463560"/>
            <a:ext cx="7772400" cy="15240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0"/>
              </a:spcBef>
              <a:spcAft>
                <a:spcPts val="0"/>
              </a:spcAft>
              <a:buClr>
                <a:srgbClr val="FFFFFF"/>
              </a:buClr>
              <a:buSzPts val="4400"/>
              <a:buFont typeface="Candara"/>
              <a:buNone/>
              <a:defRPr b="0" sz="4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2"/>
          <p:cNvSpPr txBox="1"/>
          <p:nvPr>
            <p:ph idx="1" type="body"/>
          </p:nvPr>
        </p:nvSpPr>
        <p:spPr>
          <a:xfrm>
            <a:off x="1367365" y="1437448"/>
            <a:ext cx="6417734" cy="939801"/>
          </a:xfrm>
          <a:prstGeom prst="rect">
            <a:avLst/>
          </a:prstGeom>
          <a:noFill/>
          <a:ln>
            <a:noFill/>
          </a:ln>
        </p:spPr>
        <p:txBody>
          <a:bodyPr anchorCtr="0" anchor="b" bIns="45700" lIns="91425" spcFirstLastPara="1" rIns="91425" wrap="square" tIns="45700">
            <a:normAutofit/>
          </a:bodyPr>
          <a:lstStyle>
            <a:lvl1pPr indent="-228600" lvl="0" marL="457200" algn="ctr">
              <a:lnSpc>
                <a:spcPct val="100000"/>
              </a:lnSpc>
              <a:spcBef>
                <a:spcPts val="400"/>
              </a:spcBef>
              <a:spcAft>
                <a:spcPts val="0"/>
              </a:spcAft>
              <a:buSzPts val="2000"/>
              <a:buNone/>
              <a:defRPr sz="2000">
                <a:solidFill>
                  <a:srgbClr val="FFFFFF"/>
                </a:solidFill>
              </a:defRPr>
            </a:lvl1pPr>
            <a:lvl2pPr indent="-228600" lvl="1" marL="914400" algn="l">
              <a:lnSpc>
                <a:spcPct val="100000"/>
              </a:lnSpc>
              <a:spcBef>
                <a:spcPts val="360"/>
              </a:spcBef>
              <a:spcAft>
                <a:spcPts val="0"/>
              </a:spcAft>
              <a:buSzPts val="1800"/>
              <a:buNone/>
              <a:defRPr sz="1800">
                <a:solidFill>
                  <a:srgbClr val="888888"/>
                </a:solidFill>
              </a:defRPr>
            </a:lvl2pPr>
            <a:lvl3pPr indent="-228600" lvl="2" marL="1371600" algn="l">
              <a:lnSpc>
                <a:spcPct val="100000"/>
              </a:lnSpc>
              <a:spcBef>
                <a:spcPts val="320"/>
              </a:spcBef>
              <a:spcAft>
                <a:spcPts val="0"/>
              </a:spcAft>
              <a:buSzPts val="1600"/>
              <a:buNone/>
              <a:defRPr sz="1600">
                <a:solidFill>
                  <a:srgbClr val="888888"/>
                </a:solidFill>
              </a:defRPr>
            </a:lvl3pPr>
            <a:lvl4pPr indent="-228600" lvl="3" marL="1828800" algn="l">
              <a:lnSpc>
                <a:spcPct val="100000"/>
              </a:lnSpc>
              <a:spcBef>
                <a:spcPts val="280"/>
              </a:spcBef>
              <a:spcAft>
                <a:spcPts val="0"/>
              </a:spcAft>
              <a:buSzPts val="1400"/>
              <a:buNone/>
              <a:defRPr sz="1400">
                <a:solidFill>
                  <a:srgbClr val="888888"/>
                </a:solidFill>
              </a:defRPr>
            </a:lvl4pPr>
            <a:lvl5pPr indent="-228600" lvl="4" marL="2286000" algn="l">
              <a:lnSpc>
                <a:spcPct val="100000"/>
              </a:lnSpc>
              <a:spcBef>
                <a:spcPts val="280"/>
              </a:spcBef>
              <a:spcAft>
                <a:spcPts val="0"/>
              </a:spcAft>
              <a:buSzPts val="1400"/>
              <a:buNone/>
              <a:defRPr sz="1400">
                <a:solidFill>
                  <a:srgbClr val="888888"/>
                </a:solidFill>
              </a:defRPr>
            </a:lvl5pPr>
            <a:lvl6pPr indent="-228600" lvl="5" marL="2743200" algn="l">
              <a:lnSpc>
                <a:spcPct val="100000"/>
              </a:lnSpc>
              <a:spcBef>
                <a:spcPts val="384"/>
              </a:spcBef>
              <a:spcAft>
                <a:spcPts val="0"/>
              </a:spcAft>
              <a:buSzPts val="1400"/>
              <a:buNone/>
              <a:defRPr sz="1400">
                <a:solidFill>
                  <a:srgbClr val="888888"/>
                </a:solidFill>
              </a:defRPr>
            </a:lvl6pPr>
            <a:lvl7pPr indent="-228600" lvl="6" marL="3200400" algn="l">
              <a:lnSpc>
                <a:spcPct val="100000"/>
              </a:lnSpc>
              <a:spcBef>
                <a:spcPts val="384"/>
              </a:spcBef>
              <a:spcAft>
                <a:spcPts val="0"/>
              </a:spcAft>
              <a:buSzPts val="1400"/>
              <a:buNone/>
              <a:defRPr sz="1400">
                <a:solidFill>
                  <a:srgbClr val="888888"/>
                </a:solidFill>
              </a:defRPr>
            </a:lvl7pPr>
            <a:lvl8pPr indent="-228600" lvl="7" marL="3657600" algn="l">
              <a:lnSpc>
                <a:spcPct val="100000"/>
              </a:lnSpc>
              <a:spcBef>
                <a:spcPts val="384"/>
              </a:spcBef>
              <a:spcAft>
                <a:spcPts val="0"/>
              </a:spcAft>
              <a:buSzPts val="1400"/>
              <a:buNone/>
              <a:defRPr sz="1400">
                <a:solidFill>
                  <a:srgbClr val="888888"/>
                </a:solidFill>
              </a:defRPr>
            </a:lvl8pPr>
            <a:lvl9pPr indent="-228600" lvl="8" marL="4114800" algn="l">
              <a:lnSpc>
                <a:spcPct val="100000"/>
              </a:lnSpc>
              <a:spcBef>
                <a:spcPts val="384"/>
              </a:spcBef>
              <a:spcAft>
                <a:spcPts val="0"/>
              </a:spcAft>
              <a:buSzPts val="1400"/>
              <a:buNone/>
              <a:defRPr sz="1400">
                <a:solidFill>
                  <a:srgbClr val="888888"/>
                </a:solidFill>
              </a:defRPr>
            </a:lvl9pPr>
          </a:lstStyle>
          <a:p/>
        </p:txBody>
      </p:sp>
      <p:sp>
        <p:nvSpPr>
          <p:cNvPr id="50" name="Google Shape;50;p22"/>
          <p:cNvSpPr txBox="1"/>
          <p:nvPr>
            <p:ph idx="10" type="dt"/>
          </p:nvPr>
        </p:nvSpPr>
        <p:spPr>
          <a:xfrm>
            <a:off x="5163672" y="6250164"/>
            <a:ext cx="378669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2"/>
          <p:cNvSpPr txBox="1"/>
          <p:nvPr>
            <p:ph idx="11" type="ftr"/>
          </p:nvPr>
        </p:nvSpPr>
        <p:spPr>
          <a:xfrm>
            <a:off x="193638" y="6250164"/>
            <a:ext cx="378669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2"/>
          <p:cNvSpPr txBox="1"/>
          <p:nvPr>
            <p:ph idx="12" type="sldNum"/>
          </p:nvPr>
        </p:nvSpPr>
        <p:spPr>
          <a:xfrm>
            <a:off x="3991088" y="6250163"/>
            <a:ext cx="1161826"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3" name="Shape 53"/>
        <p:cNvGrpSpPr/>
        <p:nvPr/>
      </p:nvGrpSpPr>
      <p:grpSpPr>
        <a:xfrm>
          <a:off x="0" y="0"/>
          <a:ext cx="0" cy="0"/>
          <a:chOff x="0" y="0"/>
          <a:chExt cx="0" cy="0"/>
        </a:xfrm>
      </p:grpSpPr>
      <p:sp>
        <p:nvSpPr>
          <p:cNvPr id="54" name="Google Shape;54;p23"/>
          <p:cNvSpPr txBox="1"/>
          <p:nvPr>
            <p:ph type="title"/>
          </p:nvPr>
        </p:nvSpPr>
        <p:spPr>
          <a:xfrm>
            <a:off x="457200" y="338328"/>
            <a:ext cx="8229600" cy="1252728"/>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23"/>
          <p:cNvSpPr txBox="1"/>
          <p:nvPr>
            <p:ph idx="10" type="dt"/>
          </p:nvPr>
        </p:nvSpPr>
        <p:spPr>
          <a:xfrm>
            <a:off x="5163672" y="6250164"/>
            <a:ext cx="378669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3"/>
          <p:cNvSpPr txBox="1"/>
          <p:nvPr>
            <p:ph idx="11" type="ftr"/>
          </p:nvPr>
        </p:nvSpPr>
        <p:spPr>
          <a:xfrm>
            <a:off x="193638" y="6250164"/>
            <a:ext cx="378669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3"/>
          <p:cNvSpPr txBox="1"/>
          <p:nvPr>
            <p:ph idx="12" type="sldNum"/>
          </p:nvPr>
        </p:nvSpPr>
        <p:spPr>
          <a:xfrm>
            <a:off x="3991088" y="6250163"/>
            <a:ext cx="1161826"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9pPr>
          </a:lstStyle>
          <a:p>
            <a:pPr indent="0" lvl="0" marL="0" rtl="0" algn="ctr">
              <a:spcBef>
                <a:spcPts val="0"/>
              </a:spcBef>
              <a:spcAft>
                <a:spcPts val="0"/>
              </a:spcAft>
              <a:buNone/>
            </a:pPr>
            <a:fld id="{00000000-1234-1234-1234-123412341234}" type="slidenum">
              <a:rPr lang="en-US"/>
              <a:t>‹#›</a:t>
            </a:fld>
            <a:endParaRPr/>
          </a:p>
        </p:txBody>
      </p:sp>
      <p:sp>
        <p:nvSpPr>
          <p:cNvPr id="58" name="Google Shape;58;p23"/>
          <p:cNvSpPr txBox="1"/>
          <p:nvPr>
            <p:ph idx="1" type="body"/>
          </p:nvPr>
        </p:nvSpPr>
        <p:spPr>
          <a:xfrm>
            <a:off x="676655" y="2679192"/>
            <a:ext cx="3822192" cy="3447288"/>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SzPts val="1800"/>
              <a:buChar char="*"/>
              <a:defRPr/>
            </a:lvl1pPr>
            <a:lvl2pPr indent="-342900" lvl="1" marL="914400" algn="l">
              <a:lnSpc>
                <a:spcPct val="100000"/>
              </a:lnSpc>
              <a:spcBef>
                <a:spcPts val="360"/>
              </a:spcBef>
              <a:spcAft>
                <a:spcPts val="0"/>
              </a:spcAft>
              <a:buSzPts val="1800"/>
              <a:buChar char="*"/>
              <a:defRPr/>
            </a:lvl2pPr>
            <a:lvl3pPr indent="-342900" lvl="2" marL="1371600" algn="l">
              <a:lnSpc>
                <a:spcPct val="100000"/>
              </a:lnSpc>
              <a:spcBef>
                <a:spcPts val="360"/>
              </a:spcBef>
              <a:spcAft>
                <a:spcPts val="0"/>
              </a:spcAft>
              <a:buSzPts val="180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84"/>
              </a:spcBef>
              <a:spcAft>
                <a:spcPts val="0"/>
              </a:spcAft>
              <a:buSzPts val="1800"/>
              <a:buChar char="●"/>
              <a:defRPr/>
            </a:lvl6pPr>
            <a:lvl7pPr indent="-342900" lvl="6" marL="3200400" algn="l">
              <a:lnSpc>
                <a:spcPct val="100000"/>
              </a:lnSpc>
              <a:spcBef>
                <a:spcPts val="384"/>
              </a:spcBef>
              <a:spcAft>
                <a:spcPts val="0"/>
              </a:spcAft>
              <a:buSzPts val="1800"/>
              <a:buChar char="●"/>
              <a:defRPr/>
            </a:lvl7pPr>
            <a:lvl8pPr indent="-342900" lvl="7" marL="3657600" algn="l">
              <a:lnSpc>
                <a:spcPct val="100000"/>
              </a:lnSpc>
              <a:spcBef>
                <a:spcPts val="384"/>
              </a:spcBef>
              <a:spcAft>
                <a:spcPts val="0"/>
              </a:spcAft>
              <a:buSzPts val="1800"/>
              <a:buChar char="●"/>
              <a:defRPr/>
            </a:lvl8pPr>
            <a:lvl9pPr indent="-342900" lvl="8" marL="4114800" algn="l">
              <a:lnSpc>
                <a:spcPct val="100000"/>
              </a:lnSpc>
              <a:spcBef>
                <a:spcPts val="384"/>
              </a:spcBef>
              <a:spcAft>
                <a:spcPts val="0"/>
              </a:spcAft>
              <a:buSzPts val="1800"/>
              <a:buChar char="●"/>
              <a:defRPr/>
            </a:lvl9pPr>
          </a:lstStyle>
          <a:p/>
        </p:txBody>
      </p:sp>
      <p:sp>
        <p:nvSpPr>
          <p:cNvPr id="59" name="Google Shape;59;p23"/>
          <p:cNvSpPr txBox="1"/>
          <p:nvPr>
            <p:ph idx="2" type="body"/>
          </p:nvPr>
        </p:nvSpPr>
        <p:spPr>
          <a:xfrm>
            <a:off x="4645152" y="2679192"/>
            <a:ext cx="3822192" cy="3447288"/>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SzPts val="1800"/>
              <a:buChar char="*"/>
              <a:defRPr/>
            </a:lvl1pPr>
            <a:lvl2pPr indent="-342900" lvl="1" marL="914400" algn="l">
              <a:lnSpc>
                <a:spcPct val="100000"/>
              </a:lnSpc>
              <a:spcBef>
                <a:spcPts val="360"/>
              </a:spcBef>
              <a:spcAft>
                <a:spcPts val="0"/>
              </a:spcAft>
              <a:buSzPts val="1800"/>
              <a:buChar char="*"/>
              <a:defRPr/>
            </a:lvl2pPr>
            <a:lvl3pPr indent="-342900" lvl="2" marL="1371600" algn="l">
              <a:lnSpc>
                <a:spcPct val="100000"/>
              </a:lnSpc>
              <a:spcBef>
                <a:spcPts val="360"/>
              </a:spcBef>
              <a:spcAft>
                <a:spcPts val="0"/>
              </a:spcAft>
              <a:buSzPts val="180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84"/>
              </a:spcBef>
              <a:spcAft>
                <a:spcPts val="0"/>
              </a:spcAft>
              <a:buSzPts val="1800"/>
              <a:buChar char="●"/>
              <a:defRPr/>
            </a:lvl6pPr>
            <a:lvl7pPr indent="-342900" lvl="6" marL="3200400" algn="l">
              <a:lnSpc>
                <a:spcPct val="100000"/>
              </a:lnSpc>
              <a:spcBef>
                <a:spcPts val="384"/>
              </a:spcBef>
              <a:spcAft>
                <a:spcPts val="0"/>
              </a:spcAft>
              <a:buSzPts val="1800"/>
              <a:buChar char="●"/>
              <a:defRPr/>
            </a:lvl7pPr>
            <a:lvl8pPr indent="-342900" lvl="7" marL="3657600" algn="l">
              <a:lnSpc>
                <a:spcPct val="100000"/>
              </a:lnSpc>
              <a:spcBef>
                <a:spcPts val="384"/>
              </a:spcBef>
              <a:spcAft>
                <a:spcPts val="0"/>
              </a:spcAft>
              <a:buSzPts val="1800"/>
              <a:buChar char="●"/>
              <a:defRPr/>
            </a:lvl8pPr>
            <a:lvl9pPr indent="-342900" lvl="8" marL="4114800" algn="l">
              <a:lnSpc>
                <a:spcPct val="100000"/>
              </a:lnSpc>
              <a:spcBef>
                <a:spcPts val="384"/>
              </a:spcBef>
              <a:spcAft>
                <a:spcPts val="0"/>
              </a:spcAft>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0" name="Shape 60"/>
        <p:cNvGrpSpPr/>
        <p:nvPr/>
      </p:nvGrpSpPr>
      <p:grpSpPr>
        <a:xfrm>
          <a:off x="0" y="0"/>
          <a:ext cx="0" cy="0"/>
          <a:chOff x="0" y="0"/>
          <a:chExt cx="0" cy="0"/>
        </a:xfrm>
      </p:grpSpPr>
      <p:sp>
        <p:nvSpPr>
          <p:cNvPr id="61" name="Google Shape;61;p24"/>
          <p:cNvSpPr txBox="1"/>
          <p:nvPr>
            <p:ph type="title"/>
          </p:nvPr>
        </p:nvSpPr>
        <p:spPr>
          <a:xfrm>
            <a:off x="457200" y="338328"/>
            <a:ext cx="8229600" cy="1252728"/>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rgbClr val="FFFFFF"/>
              </a:buClr>
              <a:buSzPts val="4400"/>
              <a:buFont typeface="Candara"/>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24"/>
          <p:cNvSpPr txBox="1"/>
          <p:nvPr>
            <p:ph idx="1" type="body"/>
          </p:nvPr>
        </p:nvSpPr>
        <p:spPr>
          <a:xfrm>
            <a:off x="676656" y="2678114"/>
            <a:ext cx="3822192" cy="639762"/>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480"/>
              </a:spcBef>
              <a:spcAft>
                <a:spcPts val="0"/>
              </a:spcAft>
              <a:buSzPts val="2400"/>
              <a:buNone/>
              <a:defRPr b="0" sz="2400">
                <a:solidFill>
                  <a:schemeClr val="dk2"/>
                </a:solidFill>
                <a:latin typeface="Candara"/>
                <a:ea typeface="Candara"/>
                <a:cs typeface="Candara"/>
                <a:sym typeface="Candara"/>
              </a:defRPr>
            </a:lvl1pPr>
            <a:lvl2pPr indent="-228600" lvl="1" marL="914400" algn="l">
              <a:lnSpc>
                <a:spcPct val="100000"/>
              </a:lnSpc>
              <a:spcBef>
                <a:spcPts val="400"/>
              </a:spcBef>
              <a:spcAft>
                <a:spcPts val="0"/>
              </a:spcAft>
              <a:buSzPts val="2000"/>
              <a:buNone/>
              <a:defRPr b="1" sz="2000"/>
            </a:lvl2pPr>
            <a:lvl3pPr indent="-228600" lvl="2" marL="1371600" algn="l">
              <a:lnSpc>
                <a:spcPct val="100000"/>
              </a:lnSpc>
              <a:spcBef>
                <a:spcPts val="360"/>
              </a:spcBef>
              <a:spcAft>
                <a:spcPts val="0"/>
              </a:spcAft>
              <a:buSzPts val="1800"/>
              <a:buNone/>
              <a:defRPr b="1" sz="1800"/>
            </a:lvl3pPr>
            <a:lvl4pPr indent="-228600" lvl="3" marL="1828800" algn="l">
              <a:lnSpc>
                <a:spcPct val="100000"/>
              </a:lnSpc>
              <a:spcBef>
                <a:spcPts val="320"/>
              </a:spcBef>
              <a:spcAft>
                <a:spcPts val="0"/>
              </a:spcAft>
              <a:buSzPts val="1600"/>
              <a:buNone/>
              <a:defRPr b="1" sz="1600"/>
            </a:lvl4pPr>
            <a:lvl5pPr indent="-228600" lvl="4" marL="2286000" algn="l">
              <a:lnSpc>
                <a:spcPct val="100000"/>
              </a:lnSpc>
              <a:spcBef>
                <a:spcPts val="320"/>
              </a:spcBef>
              <a:spcAft>
                <a:spcPts val="0"/>
              </a:spcAft>
              <a:buSzPts val="1600"/>
              <a:buNone/>
              <a:defRPr b="1" sz="1600"/>
            </a:lvl5pPr>
            <a:lvl6pPr indent="-228600" lvl="5" marL="2743200" algn="l">
              <a:lnSpc>
                <a:spcPct val="100000"/>
              </a:lnSpc>
              <a:spcBef>
                <a:spcPts val="384"/>
              </a:spcBef>
              <a:spcAft>
                <a:spcPts val="0"/>
              </a:spcAft>
              <a:buSzPts val="1600"/>
              <a:buNone/>
              <a:defRPr b="1" sz="1600"/>
            </a:lvl6pPr>
            <a:lvl7pPr indent="-228600" lvl="6" marL="3200400" algn="l">
              <a:lnSpc>
                <a:spcPct val="100000"/>
              </a:lnSpc>
              <a:spcBef>
                <a:spcPts val="384"/>
              </a:spcBef>
              <a:spcAft>
                <a:spcPts val="0"/>
              </a:spcAft>
              <a:buSzPts val="1600"/>
              <a:buNone/>
              <a:defRPr b="1" sz="1600"/>
            </a:lvl7pPr>
            <a:lvl8pPr indent="-228600" lvl="7" marL="3657600" algn="l">
              <a:lnSpc>
                <a:spcPct val="100000"/>
              </a:lnSpc>
              <a:spcBef>
                <a:spcPts val="384"/>
              </a:spcBef>
              <a:spcAft>
                <a:spcPts val="0"/>
              </a:spcAft>
              <a:buSzPts val="1600"/>
              <a:buNone/>
              <a:defRPr b="1" sz="1600"/>
            </a:lvl8pPr>
            <a:lvl9pPr indent="-228600" lvl="8" marL="4114800" algn="l">
              <a:lnSpc>
                <a:spcPct val="100000"/>
              </a:lnSpc>
              <a:spcBef>
                <a:spcPts val="384"/>
              </a:spcBef>
              <a:spcAft>
                <a:spcPts val="0"/>
              </a:spcAft>
              <a:buSzPts val="1600"/>
              <a:buNone/>
              <a:defRPr b="1" sz="1600"/>
            </a:lvl9pPr>
          </a:lstStyle>
          <a:p/>
        </p:txBody>
      </p:sp>
      <p:sp>
        <p:nvSpPr>
          <p:cNvPr id="63" name="Google Shape;63;p24"/>
          <p:cNvSpPr txBox="1"/>
          <p:nvPr>
            <p:ph idx="2" type="body"/>
          </p:nvPr>
        </p:nvSpPr>
        <p:spPr>
          <a:xfrm>
            <a:off x="677332" y="3429000"/>
            <a:ext cx="3820055" cy="2697163"/>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400"/>
              </a:spcBef>
              <a:spcAft>
                <a:spcPts val="0"/>
              </a:spcAft>
              <a:buSzPts val="2000"/>
              <a:buChar char="*"/>
              <a:defRPr sz="2000"/>
            </a:lvl1pPr>
            <a:lvl2pPr indent="-342900" lvl="1" marL="914400" algn="l">
              <a:lnSpc>
                <a:spcPct val="100000"/>
              </a:lnSpc>
              <a:spcBef>
                <a:spcPts val="360"/>
              </a:spcBef>
              <a:spcAft>
                <a:spcPts val="0"/>
              </a:spcAft>
              <a:buSzPts val="1800"/>
              <a:buChar char="*"/>
              <a:defRPr sz="1800"/>
            </a:lvl2pPr>
            <a:lvl3pPr indent="-330200" lvl="2" marL="1371600" algn="l">
              <a:lnSpc>
                <a:spcPct val="100000"/>
              </a:lnSpc>
              <a:spcBef>
                <a:spcPts val="320"/>
              </a:spcBef>
              <a:spcAft>
                <a:spcPts val="0"/>
              </a:spcAft>
              <a:buSzPts val="1600"/>
              <a:buChar char="*"/>
              <a:defRPr sz="1600"/>
            </a:lvl3pPr>
            <a:lvl4pPr indent="-317500" lvl="3" marL="1828800" algn="l">
              <a:lnSpc>
                <a:spcPct val="100000"/>
              </a:lnSpc>
              <a:spcBef>
                <a:spcPts val="280"/>
              </a:spcBef>
              <a:spcAft>
                <a:spcPts val="0"/>
              </a:spcAft>
              <a:buSzPts val="1400"/>
              <a:buChar char="*"/>
              <a:defRPr sz="1400"/>
            </a:lvl4pPr>
            <a:lvl5pPr indent="-317500" lvl="4" marL="2286000" algn="l">
              <a:lnSpc>
                <a:spcPct val="100000"/>
              </a:lnSpc>
              <a:spcBef>
                <a:spcPts val="280"/>
              </a:spcBef>
              <a:spcAft>
                <a:spcPts val="0"/>
              </a:spcAft>
              <a:buSzPts val="1400"/>
              <a:buChar char="*"/>
              <a:defRPr sz="1400"/>
            </a:lvl5pPr>
            <a:lvl6pPr indent="-330200" lvl="5" marL="2743200" algn="l">
              <a:lnSpc>
                <a:spcPct val="100000"/>
              </a:lnSpc>
              <a:spcBef>
                <a:spcPts val="384"/>
              </a:spcBef>
              <a:spcAft>
                <a:spcPts val="0"/>
              </a:spcAft>
              <a:buSzPts val="1600"/>
              <a:buChar char="●"/>
              <a:defRPr sz="1600"/>
            </a:lvl6pPr>
            <a:lvl7pPr indent="-330200" lvl="6" marL="3200400" algn="l">
              <a:lnSpc>
                <a:spcPct val="100000"/>
              </a:lnSpc>
              <a:spcBef>
                <a:spcPts val="384"/>
              </a:spcBef>
              <a:spcAft>
                <a:spcPts val="0"/>
              </a:spcAft>
              <a:buSzPts val="1600"/>
              <a:buChar char="●"/>
              <a:defRPr sz="1600"/>
            </a:lvl7pPr>
            <a:lvl8pPr indent="-330200" lvl="7" marL="3657600" algn="l">
              <a:lnSpc>
                <a:spcPct val="100000"/>
              </a:lnSpc>
              <a:spcBef>
                <a:spcPts val="384"/>
              </a:spcBef>
              <a:spcAft>
                <a:spcPts val="0"/>
              </a:spcAft>
              <a:buSzPts val="1600"/>
              <a:buChar char="●"/>
              <a:defRPr sz="1600"/>
            </a:lvl8pPr>
            <a:lvl9pPr indent="-330200" lvl="8" marL="4114800" algn="l">
              <a:lnSpc>
                <a:spcPct val="100000"/>
              </a:lnSpc>
              <a:spcBef>
                <a:spcPts val="384"/>
              </a:spcBef>
              <a:spcAft>
                <a:spcPts val="0"/>
              </a:spcAft>
              <a:buSzPts val="1600"/>
              <a:buChar char="●"/>
              <a:defRPr sz="1600"/>
            </a:lvl9pPr>
          </a:lstStyle>
          <a:p/>
        </p:txBody>
      </p:sp>
      <p:sp>
        <p:nvSpPr>
          <p:cNvPr id="64" name="Google Shape;64;p24"/>
          <p:cNvSpPr txBox="1"/>
          <p:nvPr>
            <p:ph idx="3" type="body"/>
          </p:nvPr>
        </p:nvSpPr>
        <p:spPr>
          <a:xfrm>
            <a:off x="4648200" y="2678113"/>
            <a:ext cx="3822192" cy="639762"/>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480"/>
              </a:spcBef>
              <a:spcAft>
                <a:spcPts val="0"/>
              </a:spcAft>
              <a:buSzPts val="2400"/>
              <a:buNone/>
              <a:defRPr b="0" i="0" sz="2400">
                <a:solidFill>
                  <a:schemeClr val="dk2"/>
                </a:solidFill>
                <a:latin typeface="Candara"/>
                <a:ea typeface="Candara"/>
                <a:cs typeface="Candara"/>
                <a:sym typeface="Candara"/>
              </a:defRPr>
            </a:lvl1pPr>
            <a:lvl2pPr indent="-228600" lvl="1" marL="914400" algn="l">
              <a:lnSpc>
                <a:spcPct val="100000"/>
              </a:lnSpc>
              <a:spcBef>
                <a:spcPts val="400"/>
              </a:spcBef>
              <a:spcAft>
                <a:spcPts val="0"/>
              </a:spcAft>
              <a:buSzPts val="2000"/>
              <a:buNone/>
              <a:defRPr b="1" sz="2000"/>
            </a:lvl2pPr>
            <a:lvl3pPr indent="-228600" lvl="2" marL="1371600" algn="l">
              <a:lnSpc>
                <a:spcPct val="100000"/>
              </a:lnSpc>
              <a:spcBef>
                <a:spcPts val="360"/>
              </a:spcBef>
              <a:spcAft>
                <a:spcPts val="0"/>
              </a:spcAft>
              <a:buSzPts val="1800"/>
              <a:buNone/>
              <a:defRPr b="1" sz="1800"/>
            </a:lvl3pPr>
            <a:lvl4pPr indent="-228600" lvl="3" marL="1828800" algn="l">
              <a:lnSpc>
                <a:spcPct val="100000"/>
              </a:lnSpc>
              <a:spcBef>
                <a:spcPts val="320"/>
              </a:spcBef>
              <a:spcAft>
                <a:spcPts val="0"/>
              </a:spcAft>
              <a:buSzPts val="1600"/>
              <a:buNone/>
              <a:defRPr b="1" sz="1600"/>
            </a:lvl4pPr>
            <a:lvl5pPr indent="-228600" lvl="4" marL="2286000" algn="l">
              <a:lnSpc>
                <a:spcPct val="100000"/>
              </a:lnSpc>
              <a:spcBef>
                <a:spcPts val="320"/>
              </a:spcBef>
              <a:spcAft>
                <a:spcPts val="0"/>
              </a:spcAft>
              <a:buSzPts val="1600"/>
              <a:buNone/>
              <a:defRPr b="1" sz="1600"/>
            </a:lvl5pPr>
            <a:lvl6pPr indent="-228600" lvl="5" marL="2743200" algn="l">
              <a:lnSpc>
                <a:spcPct val="100000"/>
              </a:lnSpc>
              <a:spcBef>
                <a:spcPts val="384"/>
              </a:spcBef>
              <a:spcAft>
                <a:spcPts val="0"/>
              </a:spcAft>
              <a:buSzPts val="1600"/>
              <a:buNone/>
              <a:defRPr b="1" sz="1600"/>
            </a:lvl6pPr>
            <a:lvl7pPr indent="-228600" lvl="6" marL="3200400" algn="l">
              <a:lnSpc>
                <a:spcPct val="100000"/>
              </a:lnSpc>
              <a:spcBef>
                <a:spcPts val="384"/>
              </a:spcBef>
              <a:spcAft>
                <a:spcPts val="0"/>
              </a:spcAft>
              <a:buSzPts val="1600"/>
              <a:buNone/>
              <a:defRPr b="1" sz="1600"/>
            </a:lvl7pPr>
            <a:lvl8pPr indent="-228600" lvl="7" marL="3657600" algn="l">
              <a:lnSpc>
                <a:spcPct val="100000"/>
              </a:lnSpc>
              <a:spcBef>
                <a:spcPts val="384"/>
              </a:spcBef>
              <a:spcAft>
                <a:spcPts val="0"/>
              </a:spcAft>
              <a:buSzPts val="1600"/>
              <a:buNone/>
              <a:defRPr b="1" sz="1600"/>
            </a:lvl8pPr>
            <a:lvl9pPr indent="-228600" lvl="8" marL="4114800" algn="l">
              <a:lnSpc>
                <a:spcPct val="100000"/>
              </a:lnSpc>
              <a:spcBef>
                <a:spcPts val="384"/>
              </a:spcBef>
              <a:spcAft>
                <a:spcPts val="0"/>
              </a:spcAft>
              <a:buSzPts val="1600"/>
              <a:buNone/>
              <a:defRPr b="1" sz="1600"/>
            </a:lvl9pPr>
          </a:lstStyle>
          <a:p/>
        </p:txBody>
      </p:sp>
      <p:sp>
        <p:nvSpPr>
          <p:cNvPr id="65" name="Google Shape;65;p24"/>
          <p:cNvSpPr txBox="1"/>
          <p:nvPr>
            <p:ph idx="4" type="body"/>
          </p:nvPr>
        </p:nvSpPr>
        <p:spPr>
          <a:xfrm>
            <a:off x="4645025" y="3429000"/>
            <a:ext cx="3822192" cy="2697163"/>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400"/>
              </a:spcBef>
              <a:spcAft>
                <a:spcPts val="0"/>
              </a:spcAft>
              <a:buSzPts val="2000"/>
              <a:buChar char="*"/>
              <a:defRPr sz="2000"/>
            </a:lvl1pPr>
            <a:lvl2pPr indent="-342900" lvl="1" marL="914400" algn="l">
              <a:lnSpc>
                <a:spcPct val="100000"/>
              </a:lnSpc>
              <a:spcBef>
                <a:spcPts val="360"/>
              </a:spcBef>
              <a:spcAft>
                <a:spcPts val="0"/>
              </a:spcAft>
              <a:buSzPts val="1800"/>
              <a:buChar char="*"/>
              <a:defRPr sz="1800"/>
            </a:lvl2pPr>
            <a:lvl3pPr indent="-330200" lvl="2" marL="1371600" algn="l">
              <a:lnSpc>
                <a:spcPct val="100000"/>
              </a:lnSpc>
              <a:spcBef>
                <a:spcPts val="320"/>
              </a:spcBef>
              <a:spcAft>
                <a:spcPts val="0"/>
              </a:spcAft>
              <a:buSzPts val="1600"/>
              <a:buChar char="*"/>
              <a:defRPr sz="1600"/>
            </a:lvl3pPr>
            <a:lvl4pPr indent="-317500" lvl="3" marL="1828800" algn="l">
              <a:lnSpc>
                <a:spcPct val="100000"/>
              </a:lnSpc>
              <a:spcBef>
                <a:spcPts val="280"/>
              </a:spcBef>
              <a:spcAft>
                <a:spcPts val="0"/>
              </a:spcAft>
              <a:buSzPts val="1400"/>
              <a:buChar char="*"/>
              <a:defRPr sz="1400"/>
            </a:lvl4pPr>
            <a:lvl5pPr indent="-317500" lvl="4" marL="2286000" algn="l">
              <a:lnSpc>
                <a:spcPct val="100000"/>
              </a:lnSpc>
              <a:spcBef>
                <a:spcPts val="280"/>
              </a:spcBef>
              <a:spcAft>
                <a:spcPts val="0"/>
              </a:spcAft>
              <a:buSzPts val="1400"/>
              <a:buChar char="*"/>
              <a:defRPr sz="1400"/>
            </a:lvl5pPr>
            <a:lvl6pPr indent="-330200" lvl="5" marL="2743200" algn="l">
              <a:lnSpc>
                <a:spcPct val="100000"/>
              </a:lnSpc>
              <a:spcBef>
                <a:spcPts val="384"/>
              </a:spcBef>
              <a:spcAft>
                <a:spcPts val="0"/>
              </a:spcAft>
              <a:buSzPts val="1600"/>
              <a:buChar char="●"/>
              <a:defRPr sz="1600"/>
            </a:lvl6pPr>
            <a:lvl7pPr indent="-330200" lvl="6" marL="3200400" algn="l">
              <a:lnSpc>
                <a:spcPct val="100000"/>
              </a:lnSpc>
              <a:spcBef>
                <a:spcPts val="384"/>
              </a:spcBef>
              <a:spcAft>
                <a:spcPts val="0"/>
              </a:spcAft>
              <a:buSzPts val="1600"/>
              <a:buChar char="●"/>
              <a:defRPr sz="1600"/>
            </a:lvl7pPr>
            <a:lvl8pPr indent="-330200" lvl="7" marL="3657600" algn="l">
              <a:lnSpc>
                <a:spcPct val="100000"/>
              </a:lnSpc>
              <a:spcBef>
                <a:spcPts val="384"/>
              </a:spcBef>
              <a:spcAft>
                <a:spcPts val="0"/>
              </a:spcAft>
              <a:buSzPts val="1600"/>
              <a:buChar char="●"/>
              <a:defRPr sz="1600"/>
            </a:lvl8pPr>
            <a:lvl9pPr indent="-330200" lvl="8" marL="4114800" algn="l">
              <a:lnSpc>
                <a:spcPct val="100000"/>
              </a:lnSpc>
              <a:spcBef>
                <a:spcPts val="384"/>
              </a:spcBef>
              <a:spcAft>
                <a:spcPts val="0"/>
              </a:spcAft>
              <a:buSzPts val="1600"/>
              <a:buChar char="●"/>
              <a:defRPr sz="1600"/>
            </a:lvl9pPr>
          </a:lstStyle>
          <a:p/>
        </p:txBody>
      </p:sp>
      <p:sp>
        <p:nvSpPr>
          <p:cNvPr id="66" name="Google Shape;66;p24"/>
          <p:cNvSpPr txBox="1"/>
          <p:nvPr>
            <p:ph idx="10" type="dt"/>
          </p:nvPr>
        </p:nvSpPr>
        <p:spPr>
          <a:xfrm>
            <a:off x="5163672" y="6250164"/>
            <a:ext cx="378669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4"/>
          <p:cNvSpPr txBox="1"/>
          <p:nvPr>
            <p:ph idx="11" type="ftr"/>
          </p:nvPr>
        </p:nvSpPr>
        <p:spPr>
          <a:xfrm>
            <a:off x="193638" y="6250164"/>
            <a:ext cx="378669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4"/>
          <p:cNvSpPr txBox="1"/>
          <p:nvPr>
            <p:ph idx="12" type="sldNum"/>
          </p:nvPr>
        </p:nvSpPr>
        <p:spPr>
          <a:xfrm>
            <a:off x="3991088" y="6250163"/>
            <a:ext cx="1161826"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9" name="Shape 69"/>
        <p:cNvGrpSpPr/>
        <p:nvPr/>
      </p:nvGrpSpPr>
      <p:grpSpPr>
        <a:xfrm>
          <a:off x="0" y="0"/>
          <a:ext cx="0" cy="0"/>
          <a:chOff x="0" y="0"/>
          <a:chExt cx="0" cy="0"/>
        </a:xfrm>
      </p:grpSpPr>
      <p:sp>
        <p:nvSpPr>
          <p:cNvPr id="70" name="Google Shape;70;p25"/>
          <p:cNvSpPr txBox="1"/>
          <p:nvPr>
            <p:ph type="title"/>
          </p:nvPr>
        </p:nvSpPr>
        <p:spPr>
          <a:xfrm>
            <a:off x="457200" y="338328"/>
            <a:ext cx="8229600" cy="1252728"/>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5"/>
          <p:cNvSpPr txBox="1"/>
          <p:nvPr>
            <p:ph idx="10" type="dt"/>
          </p:nvPr>
        </p:nvSpPr>
        <p:spPr>
          <a:xfrm>
            <a:off x="5163672" y="6250164"/>
            <a:ext cx="378669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5"/>
          <p:cNvSpPr txBox="1"/>
          <p:nvPr>
            <p:ph idx="11" type="ftr"/>
          </p:nvPr>
        </p:nvSpPr>
        <p:spPr>
          <a:xfrm>
            <a:off x="193638" y="6250164"/>
            <a:ext cx="378669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5"/>
          <p:cNvSpPr txBox="1"/>
          <p:nvPr>
            <p:ph idx="12" type="sldNum"/>
          </p:nvPr>
        </p:nvSpPr>
        <p:spPr>
          <a:xfrm>
            <a:off x="3991088" y="6250163"/>
            <a:ext cx="1161826"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74" name="Shape 74"/>
        <p:cNvGrpSpPr/>
        <p:nvPr/>
      </p:nvGrpSpPr>
      <p:grpSpPr>
        <a:xfrm>
          <a:off x="0" y="0"/>
          <a:ext cx="0" cy="0"/>
          <a:chOff x="0" y="0"/>
          <a:chExt cx="0" cy="0"/>
        </a:xfrm>
      </p:grpSpPr>
      <p:sp>
        <p:nvSpPr>
          <p:cNvPr id="75" name="Google Shape;75;p26"/>
          <p:cNvSpPr/>
          <p:nvPr/>
        </p:nvSpPr>
        <p:spPr>
          <a:xfrm>
            <a:off x="228600" y="228600"/>
            <a:ext cx="8695944" cy="1426464"/>
          </a:xfrm>
          <a:prstGeom prst="roundRect">
            <a:avLst>
              <a:gd fmla="val 7136" name="adj"/>
            </a:avLst>
          </a:prstGeom>
          <a:gradFill>
            <a:gsLst>
              <a:gs pos="0">
                <a:srgbClr val="0293E0"/>
              </a:gs>
              <a:gs pos="90000">
                <a:srgbClr val="81D2FE"/>
              </a:gs>
              <a:gs pos="100000">
                <a:srgbClr val="81D2FE"/>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grpSp>
        <p:nvGrpSpPr>
          <p:cNvPr id="76" name="Google Shape;76;p26"/>
          <p:cNvGrpSpPr/>
          <p:nvPr/>
        </p:nvGrpSpPr>
        <p:grpSpPr>
          <a:xfrm>
            <a:off x="211665" y="714191"/>
            <a:ext cx="8723376" cy="1329874"/>
            <a:chOff x="-3905251" y="4294188"/>
            <a:chExt cx="13027839" cy="1892300"/>
          </a:xfrm>
        </p:grpSpPr>
        <p:sp>
          <p:nvSpPr>
            <p:cNvPr id="77" name="Google Shape;77;p26"/>
            <p:cNvSpPr/>
            <p:nvPr/>
          </p:nvSpPr>
          <p:spPr>
            <a:xfrm>
              <a:off x="4810125" y="4500563"/>
              <a:ext cx="4295775" cy="1016000"/>
            </a:xfrm>
            <a:custGeom>
              <a:rect b="b" l="l" r="r" t="t"/>
              <a:pathLst>
                <a:path extrusionOk="0" h="640" w="2706">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7843"/>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ndara"/>
                <a:ea typeface="Candara"/>
                <a:cs typeface="Candara"/>
                <a:sym typeface="Candara"/>
              </a:endParaRPr>
            </a:p>
          </p:txBody>
        </p:sp>
        <p:sp>
          <p:nvSpPr>
            <p:cNvPr id="78" name="Google Shape;78;p26"/>
            <p:cNvSpPr/>
            <p:nvPr/>
          </p:nvSpPr>
          <p:spPr>
            <a:xfrm>
              <a:off x="-309563" y="4318000"/>
              <a:ext cx="8280401" cy="1209675"/>
            </a:xfrm>
            <a:custGeom>
              <a:rect b="b" l="l" r="r" t="t"/>
              <a:pathLst>
                <a:path extrusionOk="0" h="762" w="5216">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ndara"/>
                <a:ea typeface="Candara"/>
                <a:cs typeface="Candara"/>
                <a:sym typeface="Candara"/>
              </a:endParaRPr>
            </a:p>
          </p:txBody>
        </p:sp>
        <p:sp>
          <p:nvSpPr>
            <p:cNvPr id="79" name="Google Shape;79;p26"/>
            <p:cNvSpPr/>
            <p:nvPr/>
          </p:nvSpPr>
          <p:spPr>
            <a:xfrm>
              <a:off x="3175" y="4335463"/>
              <a:ext cx="8166100" cy="1101725"/>
            </a:xfrm>
            <a:custGeom>
              <a:rect b="b" l="l" r="r" t="t"/>
              <a:pathLst>
                <a:path extrusionOk="0" h="694" w="514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ndara"/>
                <a:ea typeface="Candara"/>
                <a:cs typeface="Candara"/>
                <a:sym typeface="Candara"/>
              </a:endParaRPr>
            </a:p>
          </p:txBody>
        </p:sp>
        <p:sp>
          <p:nvSpPr>
            <p:cNvPr id="80" name="Google Shape;80;p26"/>
            <p:cNvSpPr/>
            <p:nvPr/>
          </p:nvSpPr>
          <p:spPr>
            <a:xfrm>
              <a:off x="4156075" y="4316413"/>
              <a:ext cx="4940300" cy="927100"/>
            </a:xfrm>
            <a:custGeom>
              <a:rect b="b" l="l" r="r" t="t"/>
              <a:pathLst>
                <a:path extrusionOk="0" h="584" w="3112">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ndara"/>
                <a:ea typeface="Candara"/>
                <a:cs typeface="Candara"/>
                <a:sym typeface="Candara"/>
              </a:endParaRPr>
            </a:p>
          </p:txBody>
        </p:sp>
        <p:sp>
          <p:nvSpPr>
            <p:cNvPr id="81" name="Google Shape;81;p26"/>
            <p:cNvSpPr/>
            <p:nvPr/>
          </p:nvSpPr>
          <p:spPr>
            <a:xfrm>
              <a:off x="-3905251" y="4294188"/>
              <a:ext cx="13027839" cy="1892300"/>
            </a:xfrm>
            <a:custGeom>
              <a:rect b="b" l="l" r="r" t="t"/>
              <a:pathLst>
                <a:path extrusionOk="0" h="1192" w="8196">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ndara"/>
                <a:ea typeface="Candara"/>
                <a:cs typeface="Candara"/>
                <a:sym typeface="Candara"/>
              </a:endParaRPr>
            </a:p>
          </p:txBody>
        </p:sp>
      </p:grpSp>
      <p:sp>
        <p:nvSpPr>
          <p:cNvPr id="82" name="Google Shape;82;p26"/>
          <p:cNvSpPr txBox="1"/>
          <p:nvPr>
            <p:ph idx="10" type="dt"/>
          </p:nvPr>
        </p:nvSpPr>
        <p:spPr>
          <a:xfrm>
            <a:off x="5163672" y="6250164"/>
            <a:ext cx="378669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6"/>
          <p:cNvSpPr txBox="1"/>
          <p:nvPr>
            <p:ph idx="11" type="ftr"/>
          </p:nvPr>
        </p:nvSpPr>
        <p:spPr>
          <a:xfrm>
            <a:off x="193638" y="6250164"/>
            <a:ext cx="378669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26"/>
          <p:cNvSpPr txBox="1"/>
          <p:nvPr>
            <p:ph idx="12" type="sldNum"/>
          </p:nvPr>
        </p:nvSpPr>
        <p:spPr>
          <a:xfrm>
            <a:off x="3991088" y="6250163"/>
            <a:ext cx="1161826"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85" name="Shape 85"/>
        <p:cNvGrpSpPr/>
        <p:nvPr/>
      </p:nvGrpSpPr>
      <p:grpSpPr>
        <a:xfrm>
          <a:off x="0" y="0"/>
          <a:ext cx="0" cy="0"/>
          <a:chOff x="0" y="0"/>
          <a:chExt cx="0" cy="0"/>
        </a:xfrm>
      </p:grpSpPr>
      <p:sp>
        <p:nvSpPr>
          <p:cNvPr id="86" name="Google Shape;86;p27"/>
          <p:cNvSpPr/>
          <p:nvPr/>
        </p:nvSpPr>
        <p:spPr>
          <a:xfrm>
            <a:off x="228600" y="228600"/>
            <a:ext cx="8695944" cy="1426464"/>
          </a:xfrm>
          <a:prstGeom prst="roundRect">
            <a:avLst>
              <a:gd fmla="val 7136" name="adj"/>
            </a:avLst>
          </a:prstGeom>
          <a:gradFill>
            <a:gsLst>
              <a:gs pos="0">
                <a:srgbClr val="0293E0"/>
              </a:gs>
              <a:gs pos="90000">
                <a:srgbClr val="81D2FE"/>
              </a:gs>
              <a:gs pos="100000">
                <a:srgbClr val="81D2FE"/>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sp>
        <p:nvSpPr>
          <p:cNvPr id="87" name="Google Shape;87;p27"/>
          <p:cNvSpPr txBox="1"/>
          <p:nvPr>
            <p:ph idx="10" type="dt"/>
          </p:nvPr>
        </p:nvSpPr>
        <p:spPr>
          <a:xfrm>
            <a:off x="5163672" y="6250164"/>
            <a:ext cx="378669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27"/>
          <p:cNvSpPr txBox="1"/>
          <p:nvPr>
            <p:ph idx="11" type="ftr"/>
          </p:nvPr>
        </p:nvSpPr>
        <p:spPr>
          <a:xfrm>
            <a:off x="193638" y="6250164"/>
            <a:ext cx="378669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27"/>
          <p:cNvSpPr txBox="1"/>
          <p:nvPr>
            <p:ph idx="12" type="sldNum"/>
          </p:nvPr>
        </p:nvSpPr>
        <p:spPr>
          <a:xfrm>
            <a:off x="3991088" y="6250163"/>
            <a:ext cx="1161826"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9pPr>
          </a:lstStyle>
          <a:p>
            <a:pPr indent="0" lvl="0" marL="0" rtl="0" algn="ctr">
              <a:spcBef>
                <a:spcPts val="0"/>
              </a:spcBef>
              <a:spcAft>
                <a:spcPts val="0"/>
              </a:spcAft>
              <a:buNone/>
            </a:pPr>
            <a:fld id="{00000000-1234-1234-1234-123412341234}" type="slidenum">
              <a:rPr lang="en-US"/>
              <a:t>‹#›</a:t>
            </a:fld>
            <a:endParaRPr/>
          </a:p>
        </p:txBody>
      </p:sp>
      <p:sp>
        <p:nvSpPr>
          <p:cNvPr id="90" name="Google Shape;90;p27"/>
          <p:cNvSpPr txBox="1"/>
          <p:nvPr>
            <p:ph idx="1" type="body"/>
          </p:nvPr>
        </p:nvSpPr>
        <p:spPr>
          <a:xfrm>
            <a:off x="914400" y="3581400"/>
            <a:ext cx="3352800" cy="190500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SzPts val="1800"/>
              <a:buNone/>
              <a:defRPr sz="1800">
                <a:solidFill>
                  <a:schemeClr val="dk2"/>
                </a:solidFill>
              </a:defRPr>
            </a:lvl1pPr>
            <a:lvl2pPr indent="-228600" lvl="1" marL="914400" algn="l">
              <a:lnSpc>
                <a:spcPct val="100000"/>
              </a:lnSpc>
              <a:spcBef>
                <a:spcPts val="600"/>
              </a:spcBef>
              <a:spcAft>
                <a:spcPts val="0"/>
              </a:spcAft>
              <a:buSzPts val="1200"/>
              <a:buNone/>
              <a:defRPr sz="1200"/>
            </a:lvl2pPr>
            <a:lvl3pPr indent="-228600" lvl="2" marL="1371600" algn="l">
              <a:lnSpc>
                <a:spcPct val="100000"/>
              </a:lnSpc>
              <a:spcBef>
                <a:spcPts val="200"/>
              </a:spcBef>
              <a:spcAft>
                <a:spcPts val="0"/>
              </a:spcAft>
              <a:buSzPts val="1000"/>
              <a:buNone/>
              <a:defRPr sz="1000"/>
            </a:lvl3pPr>
            <a:lvl4pPr indent="-228600" lvl="3" marL="1828800" algn="l">
              <a:lnSpc>
                <a:spcPct val="100000"/>
              </a:lnSpc>
              <a:spcBef>
                <a:spcPts val="180"/>
              </a:spcBef>
              <a:spcAft>
                <a:spcPts val="0"/>
              </a:spcAft>
              <a:buSzPts val="900"/>
              <a:buNone/>
              <a:defRPr sz="900"/>
            </a:lvl4pPr>
            <a:lvl5pPr indent="-228600" lvl="4" marL="2286000" algn="l">
              <a:lnSpc>
                <a:spcPct val="100000"/>
              </a:lnSpc>
              <a:spcBef>
                <a:spcPts val="180"/>
              </a:spcBef>
              <a:spcAft>
                <a:spcPts val="0"/>
              </a:spcAft>
              <a:buSzPts val="900"/>
              <a:buNone/>
              <a:defRPr sz="900"/>
            </a:lvl5pPr>
            <a:lvl6pPr indent="-228600" lvl="5" marL="2743200" algn="l">
              <a:lnSpc>
                <a:spcPct val="100000"/>
              </a:lnSpc>
              <a:spcBef>
                <a:spcPts val="384"/>
              </a:spcBef>
              <a:spcAft>
                <a:spcPts val="0"/>
              </a:spcAft>
              <a:buSzPts val="900"/>
              <a:buNone/>
              <a:defRPr sz="900"/>
            </a:lvl6pPr>
            <a:lvl7pPr indent="-228600" lvl="6" marL="3200400" algn="l">
              <a:lnSpc>
                <a:spcPct val="100000"/>
              </a:lnSpc>
              <a:spcBef>
                <a:spcPts val="384"/>
              </a:spcBef>
              <a:spcAft>
                <a:spcPts val="0"/>
              </a:spcAft>
              <a:buSzPts val="900"/>
              <a:buNone/>
              <a:defRPr sz="900"/>
            </a:lvl7pPr>
            <a:lvl8pPr indent="-228600" lvl="7" marL="3657600" algn="l">
              <a:lnSpc>
                <a:spcPct val="100000"/>
              </a:lnSpc>
              <a:spcBef>
                <a:spcPts val="384"/>
              </a:spcBef>
              <a:spcAft>
                <a:spcPts val="0"/>
              </a:spcAft>
              <a:buSzPts val="900"/>
              <a:buNone/>
              <a:defRPr sz="900"/>
            </a:lvl8pPr>
            <a:lvl9pPr indent="-228600" lvl="8" marL="4114800" algn="l">
              <a:lnSpc>
                <a:spcPct val="100000"/>
              </a:lnSpc>
              <a:spcBef>
                <a:spcPts val="384"/>
              </a:spcBef>
              <a:spcAft>
                <a:spcPts val="0"/>
              </a:spcAft>
              <a:buSzPts val="900"/>
              <a:buNone/>
              <a:defRPr sz="900"/>
            </a:lvl9pPr>
          </a:lstStyle>
          <a:p/>
        </p:txBody>
      </p:sp>
      <p:grpSp>
        <p:nvGrpSpPr>
          <p:cNvPr id="91" name="Google Shape;91;p27"/>
          <p:cNvGrpSpPr/>
          <p:nvPr/>
        </p:nvGrpSpPr>
        <p:grpSpPr>
          <a:xfrm>
            <a:off x="211665" y="714191"/>
            <a:ext cx="8723376" cy="1331580"/>
            <a:chOff x="-3905250" y="4294188"/>
            <a:chExt cx="13011150" cy="1892300"/>
          </a:xfrm>
        </p:grpSpPr>
        <p:sp>
          <p:nvSpPr>
            <p:cNvPr id="92" name="Google Shape;92;p27"/>
            <p:cNvSpPr/>
            <p:nvPr/>
          </p:nvSpPr>
          <p:spPr>
            <a:xfrm>
              <a:off x="4810125" y="4500563"/>
              <a:ext cx="4295775" cy="1016000"/>
            </a:xfrm>
            <a:custGeom>
              <a:rect b="b" l="l" r="r" t="t"/>
              <a:pathLst>
                <a:path extrusionOk="0" h="640" w="2706">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7843"/>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ndara"/>
                <a:ea typeface="Candara"/>
                <a:cs typeface="Candara"/>
                <a:sym typeface="Candara"/>
              </a:endParaRPr>
            </a:p>
          </p:txBody>
        </p:sp>
        <p:sp>
          <p:nvSpPr>
            <p:cNvPr id="93" name="Google Shape;93;p27"/>
            <p:cNvSpPr/>
            <p:nvPr/>
          </p:nvSpPr>
          <p:spPr>
            <a:xfrm>
              <a:off x="-309563" y="4318000"/>
              <a:ext cx="8280401" cy="1209675"/>
            </a:xfrm>
            <a:custGeom>
              <a:rect b="b" l="l" r="r" t="t"/>
              <a:pathLst>
                <a:path extrusionOk="0" h="762" w="5216">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ndara"/>
                <a:ea typeface="Candara"/>
                <a:cs typeface="Candara"/>
                <a:sym typeface="Candara"/>
              </a:endParaRPr>
            </a:p>
          </p:txBody>
        </p:sp>
        <p:sp>
          <p:nvSpPr>
            <p:cNvPr id="94" name="Google Shape;94;p27"/>
            <p:cNvSpPr/>
            <p:nvPr/>
          </p:nvSpPr>
          <p:spPr>
            <a:xfrm>
              <a:off x="3175" y="4335463"/>
              <a:ext cx="8166100" cy="1101725"/>
            </a:xfrm>
            <a:custGeom>
              <a:rect b="b" l="l" r="r" t="t"/>
              <a:pathLst>
                <a:path extrusionOk="0" h="694" w="514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ndara"/>
                <a:ea typeface="Candara"/>
                <a:cs typeface="Candara"/>
                <a:sym typeface="Candara"/>
              </a:endParaRPr>
            </a:p>
          </p:txBody>
        </p:sp>
        <p:sp>
          <p:nvSpPr>
            <p:cNvPr id="95" name="Google Shape;95;p27"/>
            <p:cNvSpPr/>
            <p:nvPr/>
          </p:nvSpPr>
          <p:spPr>
            <a:xfrm>
              <a:off x="4156075" y="4316413"/>
              <a:ext cx="4940300" cy="927100"/>
            </a:xfrm>
            <a:custGeom>
              <a:rect b="b" l="l" r="r" t="t"/>
              <a:pathLst>
                <a:path extrusionOk="0" h="584" w="3112">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ndara"/>
                <a:ea typeface="Candara"/>
                <a:cs typeface="Candara"/>
                <a:sym typeface="Candara"/>
              </a:endParaRPr>
            </a:p>
          </p:txBody>
        </p:sp>
        <p:sp>
          <p:nvSpPr>
            <p:cNvPr id="96" name="Google Shape;96;p27"/>
            <p:cNvSpPr/>
            <p:nvPr/>
          </p:nvSpPr>
          <p:spPr>
            <a:xfrm>
              <a:off x="-3905250" y="4294188"/>
              <a:ext cx="13011150" cy="1892300"/>
            </a:xfrm>
            <a:custGeom>
              <a:rect b="b" l="l" r="r" t="t"/>
              <a:pathLst>
                <a:path extrusionOk="0" h="1192" w="8196">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ndara"/>
                <a:ea typeface="Candara"/>
                <a:cs typeface="Candara"/>
                <a:sym typeface="Candara"/>
              </a:endParaRPr>
            </a:p>
          </p:txBody>
        </p:sp>
      </p:grpSp>
      <p:sp>
        <p:nvSpPr>
          <p:cNvPr id="97" name="Google Shape;97;p27"/>
          <p:cNvSpPr txBox="1"/>
          <p:nvPr>
            <p:ph type="title"/>
          </p:nvPr>
        </p:nvSpPr>
        <p:spPr>
          <a:xfrm>
            <a:off x="914400" y="2286000"/>
            <a:ext cx="3352800" cy="1252728"/>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2"/>
              </a:buClr>
              <a:buSzPts val="3200"/>
              <a:buFont typeface="Candara"/>
              <a:buNone/>
              <a:defRPr sz="32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27"/>
          <p:cNvSpPr txBox="1"/>
          <p:nvPr>
            <p:ph idx="2" type="body"/>
          </p:nvPr>
        </p:nvSpPr>
        <p:spPr>
          <a:xfrm>
            <a:off x="4651962" y="1828800"/>
            <a:ext cx="3904076" cy="3810000"/>
          </a:xfrm>
          <a:prstGeom prst="rect">
            <a:avLst/>
          </a:prstGeom>
          <a:noFill/>
          <a:ln>
            <a:noFill/>
          </a:ln>
        </p:spPr>
        <p:txBody>
          <a:bodyPr anchorCtr="0" anchor="ctr" bIns="45700" lIns="91425" spcFirstLastPara="1" rIns="91425" wrap="square" tIns="45700">
            <a:normAutofit/>
          </a:bodyPr>
          <a:lstStyle>
            <a:lvl1pPr indent="-368300" lvl="0" marL="457200" algn="l">
              <a:lnSpc>
                <a:spcPct val="100000"/>
              </a:lnSpc>
              <a:spcBef>
                <a:spcPts val="440"/>
              </a:spcBef>
              <a:spcAft>
                <a:spcPts val="0"/>
              </a:spcAft>
              <a:buClr>
                <a:schemeClr val="lt1"/>
              </a:buClr>
              <a:buSzPts val="2200"/>
              <a:buChar char="*"/>
              <a:defRPr sz="2200">
                <a:solidFill>
                  <a:schemeClr val="dk2"/>
                </a:solidFill>
              </a:defRPr>
            </a:lvl1pPr>
            <a:lvl2pPr indent="-355600" lvl="1" marL="914400" algn="l">
              <a:lnSpc>
                <a:spcPct val="100000"/>
              </a:lnSpc>
              <a:spcBef>
                <a:spcPts val="400"/>
              </a:spcBef>
              <a:spcAft>
                <a:spcPts val="0"/>
              </a:spcAft>
              <a:buClr>
                <a:schemeClr val="lt1"/>
              </a:buClr>
              <a:buSzPts val="2000"/>
              <a:buChar char="*"/>
              <a:defRPr sz="2000">
                <a:solidFill>
                  <a:schemeClr val="dk2"/>
                </a:solidFill>
              </a:defRPr>
            </a:lvl2pPr>
            <a:lvl3pPr indent="-342900" lvl="2" marL="1371600" algn="l">
              <a:lnSpc>
                <a:spcPct val="100000"/>
              </a:lnSpc>
              <a:spcBef>
                <a:spcPts val="360"/>
              </a:spcBef>
              <a:spcAft>
                <a:spcPts val="0"/>
              </a:spcAft>
              <a:buClr>
                <a:schemeClr val="lt1"/>
              </a:buClr>
              <a:buSzPts val="1800"/>
              <a:buChar char="*"/>
              <a:defRPr sz="1800">
                <a:solidFill>
                  <a:schemeClr val="dk2"/>
                </a:solidFill>
              </a:defRPr>
            </a:lvl3pPr>
            <a:lvl4pPr indent="-330200" lvl="3" marL="1828800" algn="l">
              <a:lnSpc>
                <a:spcPct val="100000"/>
              </a:lnSpc>
              <a:spcBef>
                <a:spcPts val="320"/>
              </a:spcBef>
              <a:spcAft>
                <a:spcPts val="0"/>
              </a:spcAft>
              <a:buClr>
                <a:schemeClr val="lt1"/>
              </a:buClr>
              <a:buSzPts val="1600"/>
              <a:buChar char="*"/>
              <a:defRPr sz="1600">
                <a:solidFill>
                  <a:schemeClr val="dk2"/>
                </a:solidFill>
              </a:defRPr>
            </a:lvl4pPr>
            <a:lvl5pPr indent="-330200" lvl="4" marL="2286000" algn="l">
              <a:lnSpc>
                <a:spcPct val="100000"/>
              </a:lnSpc>
              <a:spcBef>
                <a:spcPts val="320"/>
              </a:spcBef>
              <a:spcAft>
                <a:spcPts val="0"/>
              </a:spcAft>
              <a:buClr>
                <a:schemeClr val="lt1"/>
              </a:buClr>
              <a:buSzPts val="1600"/>
              <a:buChar char="*"/>
              <a:defRPr sz="1600">
                <a:solidFill>
                  <a:schemeClr val="dk2"/>
                </a:solidFill>
              </a:defRPr>
            </a:lvl5pPr>
            <a:lvl6pPr indent="-355600" lvl="5" marL="2743200" algn="l">
              <a:lnSpc>
                <a:spcPct val="100000"/>
              </a:lnSpc>
              <a:spcBef>
                <a:spcPts val="384"/>
              </a:spcBef>
              <a:spcAft>
                <a:spcPts val="0"/>
              </a:spcAft>
              <a:buSzPts val="2000"/>
              <a:buChar char="●"/>
              <a:defRPr sz="2000"/>
            </a:lvl6pPr>
            <a:lvl7pPr indent="-355600" lvl="6" marL="3200400" algn="l">
              <a:lnSpc>
                <a:spcPct val="100000"/>
              </a:lnSpc>
              <a:spcBef>
                <a:spcPts val="384"/>
              </a:spcBef>
              <a:spcAft>
                <a:spcPts val="0"/>
              </a:spcAft>
              <a:buSzPts val="2000"/>
              <a:buChar char="●"/>
              <a:defRPr sz="2000"/>
            </a:lvl7pPr>
            <a:lvl8pPr indent="-355600" lvl="7" marL="3657600" algn="l">
              <a:lnSpc>
                <a:spcPct val="100000"/>
              </a:lnSpc>
              <a:spcBef>
                <a:spcPts val="384"/>
              </a:spcBef>
              <a:spcAft>
                <a:spcPts val="0"/>
              </a:spcAft>
              <a:buSzPts val="2000"/>
              <a:buChar char="●"/>
              <a:defRPr sz="2000"/>
            </a:lvl8pPr>
            <a:lvl9pPr indent="-355600" lvl="8" marL="4114800" algn="l">
              <a:lnSpc>
                <a:spcPct val="100000"/>
              </a:lnSpc>
              <a:spcBef>
                <a:spcPts val="384"/>
              </a:spcBef>
              <a:spcAft>
                <a:spcPts val="0"/>
              </a:spcAft>
              <a:buSzPts val="2000"/>
              <a:buChar char="●"/>
              <a:defRPr sz="20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99" name="Shape 99"/>
        <p:cNvGrpSpPr/>
        <p:nvPr/>
      </p:nvGrpSpPr>
      <p:grpSpPr>
        <a:xfrm>
          <a:off x="0" y="0"/>
          <a:ext cx="0" cy="0"/>
          <a:chOff x="0" y="0"/>
          <a:chExt cx="0" cy="0"/>
        </a:xfrm>
      </p:grpSpPr>
      <p:sp>
        <p:nvSpPr>
          <p:cNvPr id="100" name="Google Shape;100;p28"/>
          <p:cNvSpPr/>
          <p:nvPr/>
        </p:nvSpPr>
        <p:spPr>
          <a:xfrm>
            <a:off x="228600" y="228600"/>
            <a:ext cx="8695944" cy="6035040"/>
          </a:xfrm>
          <a:prstGeom prst="roundRect">
            <a:avLst>
              <a:gd fmla="val 1272" name="adj"/>
            </a:avLst>
          </a:prstGeom>
          <a:gradFill>
            <a:gsLst>
              <a:gs pos="0">
                <a:srgbClr val="0293E0"/>
              </a:gs>
              <a:gs pos="100000">
                <a:srgbClr val="81D2FE"/>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grpSp>
        <p:nvGrpSpPr>
          <p:cNvPr id="101" name="Google Shape;101;p28"/>
          <p:cNvGrpSpPr/>
          <p:nvPr/>
        </p:nvGrpSpPr>
        <p:grpSpPr>
          <a:xfrm>
            <a:off x="211665" y="5353963"/>
            <a:ext cx="8723376" cy="1331580"/>
            <a:chOff x="-3905250" y="4294188"/>
            <a:chExt cx="13011150" cy="1892300"/>
          </a:xfrm>
        </p:grpSpPr>
        <p:sp>
          <p:nvSpPr>
            <p:cNvPr id="102" name="Google Shape;102;p28"/>
            <p:cNvSpPr/>
            <p:nvPr/>
          </p:nvSpPr>
          <p:spPr>
            <a:xfrm>
              <a:off x="4810125" y="4500563"/>
              <a:ext cx="4295775" cy="1016000"/>
            </a:xfrm>
            <a:custGeom>
              <a:rect b="b" l="l" r="r" t="t"/>
              <a:pathLst>
                <a:path extrusionOk="0" h="640" w="2706">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7843"/>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ndara"/>
                <a:ea typeface="Candara"/>
                <a:cs typeface="Candara"/>
                <a:sym typeface="Candara"/>
              </a:endParaRPr>
            </a:p>
          </p:txBody>
        </p:sp>
        <p:sp>
          <p:nvSpPr>
            <p:cNvPr id="103" name="Google Shape;103;p28"/>
            <p:cNvSpPr/>
            <p:nvPr/>
          </p:nvSpPr>
          <p:spPr>
            <a:xfrm>
              <a:off x="-309563" y="4318000"/>
              <a:ext cx="8280401" cy="1209675"/>
            </a:xfrm>
            <a:custGeom>
              <a:rect b="b" l="l" r="r" t="t"/>
              <a:pathLst>
                <a:path extrusionOk="0" h="762" w="5216">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ndara"/>
                <a:ea typeface="Candara"/>
                <a:cs typeface="Candara"/>
                <a:sym typeface="Candara"/>
              </a:endParaRPr>
            </a:p>
          </p:txBody>
        </p:sp>
        <p:sp>
          <p:nvSpPr>
            <p:cNvPr id="104" name="Google Shape;104;p28"/>
            <p:cNvSpPr/>
            <p:nvPr/>
          </p:nvSpPr>
          <p:spPr>
            <a:xfrm>
              <a:off x="3175" y="4335463"/>
              <a:ext cx="8166100" cy="1101725"/>
            </a:xfrm>
            <a:custGeom>
              <a:rect b="b" l="l" r="r" t="t"/>
              <a:pathLst>
                <a:path extrusionOk="0" h="694" w="514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ndara"/>
                <a:ea typeface="Candara"/>
                <a:cs typeface="Candara"/>
                <a:sym typeface="Candara"/>
              </a:endParaRPr>
            </a:p>
          </p:txBody>
        </p:sp>
        <p:sp>
          <p:nvSpPr>
            <p:cNvPr id="105" name="Google Shape;105;p28"/>
            <p:cNvSpPr/>
            <p:nvPr/>
          </p:nvSpPr>
          <p:spPr>
            <a:xfrm>
              <a:off x="4156075" y="4316413"/>
              <a:ext cx="4940300" cy="927100"/>
            </a:xfrm>
            <a:custGeom>
              <a:rect b="b" l="l" r="r" t="t"/>
              <a:pathLst>
                <a:path extrusionOk="0" h="584" w="3112">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ndara"/>
                <a:ea typeface="Candara"/>
                <a:cs typeface="Candara"/>
                <a:sym typeface="Candara"/>
              </a:endParaRPr>
            </a:p>
          </p:txBody>
        </p:sp>
        <p:sp>
          <p:nvSpPr>
            <p:cNvPr id="106" name="Google Shape;106;p28"/>
            <p:cNvSpPr/>
            <p:nvPr/>
          </p:nvSpPr>
          <p:spPr>
            <a:xfrm>
              <a:off x="-3905250" y="4294188"/>
              <a:ext cx="13011150" cy="1892300"/>
            </a:xfrm>
            <a:custGeom>
              <a:rect b="b" l="l" r="r" t="t"/>
              <a:pathLst>
                <a:path extrusionOk="0" h="1192" w="8196">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ndara"/>
                <a:ea typeface="Candara"/>
                <a:cs typeface="Candara"/>
                <a:sym typeface="Candara"/>
              </a:endParaRPr>
            </a:p>
          </p:txBody>
        </p:sp>
      </p:grpSp>
      <p:sp>
        <p:nvSpPr>
          <p:cNvPr id="107" name="Google Shape;107;p28"/>
          <p:cNvSpPr txBox="1"/>
          <p:nvPr>
            <p:ph type="title"/>
          </p:nvPr>
        </p:nvSpPr>
        <p:spPr>
          <a:xfrm>
            <a:off x="4874155" y="338667"/>
            <a:ext cx="3812645" cy="2429934"/>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rgbClr val="FFFFFF"/>
              </a:buClr>
              <a:buSzPts val="2800"/>
              <a:buFont typeface="Candara"/>
              <a:buNone/>
              <a:defRPr b="0" sz="28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28"/>
          <p:cNvSpPr txBox="1"/>
          <p:nvPr>
            <p:ph idx="1" type="body"/>
          </p:nvPr>
        </p:nvSpPr>
        <p:spPr>
          <a:xfrm>
            <a:off x="4868333" y="2785533"/>
            <a:ext cx="3818467" cy="242146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360"/>
              </a:spcBef>
              <a:spcAft>
                <a:spcPts val="0"/>
              </a:spcAft>
              <a:buSzPts val="1800"/>
              <a:buNone/>
              <a:defRPr sz="1800">
                <a:solidFill>
                  <a:srgbClr val="FFFFFF"/>
                </a:solidFill>
              </a:defRPr>
            </a:lvl1pPr>
            <a:lvl2pPr indent="-228600" lvl="1" marL="914400" algn="l">
              <a:lnSpc>
                <a:spcPct val="100000"/>
              </a:lnSpc>
              <a:spcBef>
                <a:spcPts val="240"/>
              </a:spcBef>
              <a:spcAft>
                <a:spcPts val="0"/>
              </a:spcAft>
              <a:buSzPts val="1200"/>
              <a:buNone/>
              <a:defRPr sz="1200"/>
            </a:lvl2pPr>
            <a:lvl3pPr indent="-228600" lvl="2" marL="1371600" algn="l">
              <a:lnSpc>
                <a:spcPct val="100000"/>
              </a:lnSpc>
              <a:spcBef>
                <a:spcPts val="200"/>
              </a:spcBef>
              <a:spcAft>
                <a:spcPts val="0"/>
              </a:spcAft>
              <a:buSzPts val="1000"/>
              <a:buNone/>
              <a:defRPr sz="1000"/>
            </a:lvl3pPr>
            <a:lvl4pPr indent="-228600" lvl="3" marL="1828800" algn="l">
              <a:lnSpc>
                <a:spcPct val="100000"/>
              </a:lnSpc>
              <a:spcBef>
                <a:spcPts val="180"/>
              </a:spcBef>
              <a:spcAft>
                <a:spcPts val="0"/>
              </a:spcAft>
              <a:buSzPts val="900"/>
              <a:buNone/>
              <a:defRPr sz="900"/>
            </a:lvl4pPr>
            <a:lvl5pPr indent="-228600" lvl="4" marL="2286000" algn="l">
              <a:lnSpc>
                <a:spcPct val="100000"/>
              </a:lnSpc>
              <a:spcBef>
                <a:spcPts val="180"/>
              </a:spcBef>
              <a:spcAft>
                <a:spcPts val="0"/>
              </a:spcAft>
              <a:buSzPts val="900"/>
              <a:buNone/>
              <a:defRPr sz="900"/>
            </a:lvl5pPr>
            <a:lvl6pPr indent="-228600" lvl="5" marL="2743200" algn="l">
              <a:lnSpc>
                <a:spcPct val="100000"/>
              </a:lnSpc>
              <a:spcBef>
                <a:spcPts val="384"/>
              </a:spcBef>
              <a:spcAft>
                <a:spcPts val="0"/>
              </a:spcAft>
              <a:buSzPts val="900"/>
              <a:buNone/>
              <a:defRPr sz="900"/>
            </a:lvl6pPr>
            <a:lvl7pPr indent="-228600" lvl="6" marL="3200400" algn="l">
              <a:lnSpc>
                <a:spcPct val="100000"/>
              </a:lnSpc>
              <a:spcBef>
                <a:spcPts val="384"/>
              </a:spcBef>
              <a:spcAft>
                <a:spcPts val="0"/>
              </a:spcAft>
              <a:buSzPts val="900"/>
              <a:buNone/>
              <a:defRPr sz="900"/>
            </a:lvl7pPr>
            <a:lvl8pPr indent="-228600" lvl="7" marL="3657600" algn="l">
              <a:lnSpc>
                <a:spcPct val="100000"/>
              </a:lnSpc>
              <a:spcBef>
                <a:spcPts val="384"/>
              </a:spcBef>
              <a:spcAft>
                <a:spcPts val="0"/>
              </a:spcAft>
              <a:buSzPts val="900"/>
              <a:buNone/>
              <a:defRPr sz="900"/>
            </a:lvl8pPr>
            <a:lvl9pPr indent="-228600" lvl="8" marL="4114800" algn="l">
              <a:lnSpc>
                <a:spcPct val="100000"/>
              </a:lnSpc>
              <a:spcBef>
                <a:spcPts val="384"/>
              </a:spcBef>
              <a:spcAft>
                <a:spcPts val="0"/>
              </a:spcAft>
              <a:buSzPts val="900"/>
              <a:buNone/>
              <a:defRPr sz="900"/>
            </a:lvl9pPr>
          </a:lstStyle>
          <a:p/>
        </p:txBody>
      </p:sp>
      <p:sp>
        <p:nvSpPr>
          <p:cNvPr id="109" name="Google Shape;109;p28"/>
          <p:cNvSpPr txBox="1"/>
          <p:nvPr>
            <p:ph idx="10" type="dt"/>
          </p:nvPr>
        </p:nvSpPr>
        <p:spPr>
          <a:xfrm>
            <a:off x="5163672" y="6250164"/>
            <a:ext cx="378669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28"/>
          <p:cNvSpPr txBox="1"/>
          <p:nvPr>
            <p:ph idx="11" type="ftr"/>
          </p:nvPr>
        </p:nvSpPr>
        <p:spPr>
          <a:xfrm>
            <a:off x="193638" y="6250164"/>
            <a:ext cx="378669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28"/>
          <p:cNvSpPr txBox="1"/>
          <p:nvPr>
            <p:ph idx="12" type="sldNum"/>
          </p:nvPr>
        </p:nvSpPr>
        <p:spPr>
          <a:xfrm>
            <a:off x="3991088" y="6250163"/>
            <a:ext cx="1161826" cy="365125"/>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1pPr>
            <a:lvl2pPr indent="0" lvl="1"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2pPr>
            <a:lvl3pPr indent="0" lvl="2"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3pPr>
            <a:lvl4pPr indent="0" lvl="3"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4pPr>
            <a:lvl5pPr indent="0" lvl="4"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5pPr>
            <a:lvl6pPr indent="0" lvl="5"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6pPr>
            <a:lvl7pPr indent="0" lvl="6"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7pPr>
            <a:lvl8pPr indent="0" lvl="7"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8pPr>
            <a:lvl9pPr indent="0" lvl="8" marL="0" marR="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9pPr>
          </a:lstStyle>
          <a:p>
            <a:pPr indent="0" lvl="0" marL="0" rtl="0" algn="ctr">
              <a:spcBef>
                <a:spcPts val="0"/>
              </a:spcBef>
              <a:spcAft>
                <a:spcPts val="0"/>
              </a:spcAft>
              <a:buNone/>
            </a:pPr>
            <a:fld id="{00000000-1234-1234-1234-123412341234}" type="slidenum">
              <a:rPr lang="en-US"/>
              <a:t>‹#›</a:t>
            </a:fld>
            <a:endParaRPr/>
          </a:p>
        </p:txBody>
      </p:sp>
      <p:sp>
        <p:nvSpPr>
          <p:cNvPr id="112" name="Google Shape;112;p28"/>
          <p:cNvSpPr/>
          <p:nvPr>
            <p:ph idx="2" type="pic"/>
          </p:nvPr>
        </p:nvSpPr>
        <p:spPr>
          <a:xfrm>
            <a:off x="838200" y="1371600"/>
            <a:ext cx="3566160" cy="2926080"/>
          </a:xfrm>
          <a:prstGeom prst="roundRect">
            <a:avLst>
              <a:gd fmla="val 3924" name="adj"/>
            </a:avLst>
          </a:prstGeom>
          <a:solidFill>
            <a:schemeClr val="accent1"/>
          </a:solidFill>
          <a:ln>
            <a:noFill/>
          </a:ln>
          <a:effectLst>
            <a:reflection blurRad="0" dir="5400000" dist="5000" endA="0" endPos="30000" kx="0" rotWithShape="0" algn="bl" stA="30000" stPos="0" sy="-100000" ky="0"/>
          </a:effectLst>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9"/>
          <p:cNvSpPr/>
          <p:nvPr/>
        </p:nvSpPr>
        <p:spPr>
          <a:xfrm>
            <a:off x="228600" y="228600"/>
            <a:ext cx="8695944" cy="2468880"/>
          </a:xfrm>
          <a:prstGeom prst="roundRect">
            <a:avLst>
              <a:gd fmla="val 3362" name="adj"/>
            </a:avLst>
          </a:prstGeom>
          <a:gradFill>
            <a:gsLst>
              <a:gs pos="0">
                <a:srgbClr val="0293E0"/>
              </a:gs>
              <a:gs pos="90000">
                <a:srgbClr val="81D2FE"/>
              </a:gs>
              <a:gs pos="100000">
                <a:srgbClr val="81D2FE"/>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ndara"/>
              <a:ea typeface="Candara"/>
              <a:cs typeface="Candara"/>
              <a:sym typeface="Candara"/>
            </a:endParaRPr>
          </a:p>
        </p:txBody>
      </p:sp>
      <p:grpSp>
        <p:nvGrpSpPr>
          <p:cNvPr id="11" name="Google Shape;11;p19"/>
          <p:cNvGrpSpPr/>
          <p:nvPr/>
        </p:nvGrpSpPr>
        <p:grpSpPr>
          <a:xfrm>
            <a:off x="211665" y="1679429"/>
            <a:ext cx="8723376" cy="1329874"/>
            <a:chOff x="-3905251" y="4294188"/>
            <a:chExt cx="13027839" cy="1892300"/>
          </a:xfrm>
        </p:grpSpPr>
        <p:sp>
          <p:nvSpPr>
            <p:cNvPr id="12" name="Google Shape;12;p19"/>
            <p:cNvSpPr/>
            <p:nvPr/>
          </p:nvSpPr>
          <p:spPr>
            <a:xfrm>
              <a:off x="4810125" y="4500563"/>
              <a:ext cx="4295775" cy="1016000"/>
            </a:xfrm>
            <a:custGeom>
              <a:rect b="b" l="l" r="r" t="t"/>
              <a:pathLst>
                <a:path extrusionOk="0" h="640" w="2706">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7843"/>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ndara"/>
                <a:ea typeface="Candara"/>
                <a:cs typeface="Candara"/>
                <a:sym typeface="Candara"/>
              </a:endParaRPr>
            </a:p>
          </p:txBody>
        </p:sp>
        <p:sp>
          <p:nvSpPr>
            <p:cNvPr id="13" name="Google Shape;13;p19"/>
            <p:cNvSpPr/>
            <p:nvPr/>
          </p:nvSpPr>
          <p:spPr>
            <a:xfrm>
              <a:off x="-309563" y="4318000"/>
              <a:ext cx="8280401" cy="1209675"/>
            </a:xfrm>
            <a:custGeom>
              <a:rect b="b" l="l" r="r" t="t"/>
              <a:pathLst>
                <a:path extrusionOk="0" h="762" w="5216">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ndara"/>
                <a:ea typeface="Candara"/>
                <a:cs typeface="Candara"/>
                <a:sym typeface="Candara"/>
              </a:endParaRPr>
            </a:p>
          </p:txBody>
        </p:sp>
        <p:sp>
          <p:nvSpPr>
            <p:cNvPr id="14" name="Google Shape;14;p19"/>
            <p:cNvSpPr/>
            <p:nvPr/>
          </p:nvSpPr>
          <p:spPr>
            <a:xfrm>
              <a:off x="3175" y="4335463"/>
              <a:ext cx="8166100" cy="1101725"/>
            </a:xfrm>
            <a:custGeom>
              <a:rect b="b" l="l" r="r" t="t"/>
              <a:pathLst>
                <a:path extrusionOk="0" h="694" w="514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ndara"/>
                <a:ea typeface="Candara"/>
                <a:cs typeface="Candara"/>
                <a:sym typeface="Candara"/>
              </a:endParaRPr>
            </a:p>
          </p:txBody>
        </p:sp>
        <p:sp>
          <p:nvSpPr>
            <p:cNvPr id="15" name="Google Shape;15;p19"/>
            <p:cNvSpPr/>
            <p:nvPr/>
          </p:nvSpPr>
          <p:spPr>
            <a:xfrm>
              <a:off x="4156075" y="4316413"/>
              <a:ext cx="4940300" cy="927100"/>
            </a:xfrm>
            <a:custGeom>
              <a:rect b="b" l="l" r="r" t="t"/>
              <a:pathLst>
                <a:path extrusionOk="0" h="584" w="3112">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cap="flat" cmpd="sng" w="9525">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ndara"/>
                <a:ea typeface="Candara"/>
                <a:cs typeface="Candara"/>
                <a:sym typeface="Candara"/>
              </a:endParaRPr>
            </a:p>
          </p:txBody>
        </p:sp>
        <p:sp>
          <p:nvSpPr>
            <p:cNvPr id="16" name="Google Shape;16;p19"/>
            <p:cNvSpPr/>
            <p:nvPr/>
          </p:nvSpPr>
          <p:spPr>
            <a:xfrm>
              <a:off x="-3905251" y="4294188"/>
              <a:ext cx="13027839" cy="1892300"/>
            </a:xfrm>
            <a:custGeom>
              <a:rect b="b" l="l" r="r" t="t"/>
              <a:pathLst>
                <a:path extrusionOk="0" h="1192" w="8196">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ndara"/>
                <a:ea typeface="Candara"/>
                <a:cs typeface="Candara"/>
                <a:sym typeface="Candara"/>
              </a:endParaRPr>
            </a:p>
          </p:txBody>
        </p:sp>
      </p:grpSp>
      <p:sp>
        <p:nvSpPr>
          <p:cNvPr id="17" name="Google Shape;17;p19"/>
          <p:cNvSpPr txBox="1"/>
          <p:nvPr>
            <p:ph type="title"/>
          </p:nvPr>
        </p:nvSpPr>
        <p:spPr>
          <a:xfrm>
            <a:off x="457200" y="338328"/>
            <a:ext cx="8229600" cy="1252728"/>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rgbClr val="FFFFFF"/>
              </a:buClr>
              <a:buSzPts val="4400"/>
              <a:buFont typeface="Candara"/>
              <a:buNone/>
              <a:defRPr b="0" i="0" sz="4400" u="none" cap="none" strike="noStrike">
                <a:solidFill>
                  <a:srgbClr val="FFFFFF"/>
                </a:solidFill>
                <a:latin typeface="Candara"/>
                <a:ea typeface="Candara"/>
                <a:cs typeface="Candara"/>
                <a:sym typeface="Candar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2"/>
                </a:solidFill>
                <a:latin typeface="Arial"/>
                <a:ea typeface="Arial"/>
                <a:cs typeface="Arial"/>
                <a:sym typeface="Arial"/>
              </a:defRPr>
            </a:lvl9pPr>
          </a:lstStyle>
          <a:p/>
        </p:txBody>
      </p:sp>
      <p:sp>
        <p:nvSpPr>
          <p:cNvPr id="18" name="Google Shape;18;p19"/>
          <p:cNvSpPr txBox="1"/>
          <p:nvPr>
            <p:ph idx="10" type="dt"/>
          </p:nvPr>
        </p:nvSpPr>
        <p:spPr>
          <a:xfrm>
            <a:off x="5163672" y="6250164"/>
            <a:ext cx="3786690"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000" u="none" cap="none" strike="noStrike">
                <a:solidFill>
                  <a:schemeClr val="dk2"/>
                </a:solidFill>
                <a:latin typeface="Candara"/>
                <a:ea typeface="Candara"/>
                <a:cs typeface="Candara"/>
                <a:sym typeface="Candar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9pPr>
          </a:lstStyle>
          <a:p/>
        </p:txBody>
      </p:sp>
      <p:sp>
        <p:nvSpPr>
          <p:cNvPr id="19" name="Google Shape;19;p19"/>
          <p:cNvSpPr txBox="1"/>
          <p:nvPr>
            <p:ph idx="11" type="ftr"/>
          </p:nvPr>
        </p:nvSpPr>
        <p:spPr>
          <a:xfrm>
            <a:off x="193638" y="6250164"/>
            <a:ext cx="3786691"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chemeClr val="dk2"/>
                </a:solidFill>
                <a:latin typeface="Candara"/>
                <a:ea typeface="Candara"/>
                <a:cs typeface="Candara"/>
                <a:sym typeface="Candar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ndara"/>
                <a:ea typeface="Candara"/>
                <a:cs typeface="Candara"/>
                <a:sym typeface="Candara"/>
              </a:defRPr>
            </a:lvl9pPr>
          </a:lstStyle>
          <a:p/>
        </p:txBody>
      </p:sp>
      <p:sp>
        <p:nvSpPr>
          <p:cNvPr id="20" name="Google Shape;20;p19"/>
          <p:cNvSpPr txBox="1"/>
          <p:nvPr>
            <p:ph idx="12" type="sldNum"/>
          </p:nvPr>
        </p:nvSpPr>
        <p:spPr>
          <a:xfrm>
            <a:off x="3991088" y="6250163"/>
            <a:ext cx="1161826" cy="365125"/>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1pPr>
            <a:lvl2pPr indent="0" lvl="1"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2pPr>
            <a:lvl3pPr indent="0" lvl="2"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3pPr>
            <a:lvl4pPr indent="0" lvl="3"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4pPr>
            <a:lvl5pPr indent="0" lvl="4"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5pPr>
            <a:lvl6pPr indent="0" lvl="5"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6pPr>
            <a:lvl7pPr indent="0" lvl="6"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7pPr>
            <a:lvl8pPr indent="0" lvl="7"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8pPr>
            <a:lvl9pPr indent="0" lvl="8" marL="0" marR="0" rtl="0" algn="ctr">
              <a:lnSpc>
                <a:spcPct val="100000"/>
              </a:lnSpc>
              <a:spcBef>
                <a:spcPts val="0"/>
              </a:spcBef>
              <a:spcAft>
                <a:spcPts val="0"/>
              </a:spcAft>
              <a:buClr>
                <a:srgbClr val="000000"/>
              </a:buClr>
              <a:buSzPts val="1000"/>
              <a:buFont typeface="Arial"/>
              <a:buNone/>
              <a:defRPr b="0" i="0" sz="1000" u="none" cap="none" strike="noStrike">
                <a:solidFill>
                  <a:schemeClr val="dk2"/>
                </a:solidFill>
                <a:latin typeface="Candara"/>
                <a:ea typeface="Candara"/>
                <a:cs typeface="Candara"/>
                <a:sym typeface="Candara"/>
              </a:defRPr>
            </a:lvl9pPr>
          </a:lstStyle>
          <a:p>
            <a:pPr indent="0" lvl="0" marL="0" rtl="0" algn="ctr">
              <a:spcBef>
                <a:spcPts val="0"/>
              </a:spcBef>
              <a:spcAft>
                <a:spcPts val="0"/>
              </a:spcAft>
              <a:buNone/>
            </a:pPr>
            <a:fld id="{00000000-1234-1234-1234-123412341234}" type="slidenum">
              <a:rPr lang="en-US"/>
              <a:t>‹#›</a:t>
            </a:fld>
            <a:endParaRPr/>
          </a:p>
        </p:txBody>
      </p:sp>
      <p:sp>
        <p:nvSpPr>
          <p:cNvPr id="21" name="Google Shape;21;p19"/>
          <p:cNvSpPr txBox="1"/>
          <p:nvPr>
            <p:ph idx="1" type="body"/>
          </p:nvPr>
        </p:nvSpPr>
        <p:spPr>
          <a:xfrm>
            <a:off x="872067" y="2675467"/>
            <a:ext cx="7408333" cy="3450696"/>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100000"/>
              </a:lnSpc>
              <a:spcBef>
                <a:spcPts val="480"/>
              </a:spcBef>
              <a:spcAft>
                <a:spcPts val="0"/>
              </a:spcAft>
              <a:buClr>
                <a:schemeClr val="accent1"/>
              </a:buClr>
              <a:buSzPts val="2400"/>
              <a:buFont typeface="Noto Sans"/>
              <a:buChar char="*"/>
              <a:defRPr b="0" i="0" sz="2400" u="none" cap="none" strike="noStrike">
                <a:solidFill>
                  <a:schemeClr val="dk2"/>
                </a:solidFill>
                <a:latin typeface="Candara"/>
                <a:ea typeface="Candara"/>
                <a:cs typeface="Candara"/>
                <a:sym typeface="Candara"/>
              </a:defRPr>
            </a:lvl1pPr>
            <a:lvl2pPr indent="-368300" lvl="1" marL="914400" marR="0" rtl="0" algn="l">
              <a:lnSpc>
                <a:spcPct val="100000"/>
              </a:lnSpc>
              <a:spcBef>
                <a:spcPts val="440"/>
              </a:spcBef>
              <a:spcAft>
                <a:spcPts val="0"/>
              </a:spcAft>
              <a:buClr>
                <a:schemeClr val="accent1"/>
              </a:buClr>
              <a:buSzPts val="2200"/>
              <a:buFont typeface="Noto Sans"/>
              <a:buChar char="*"/>
              <a:defRPr b="0" i="0" sz="2200" u="none" cap="none" strike="noStrike">
                <a:solidFill>
                  <a:schemeClr val="dk2"/>
                </a:solidFill>
                <a:latin typeface="Candara"/>
                <a:ea typeface="Candara"/>
                <a:cs typeface="Candara"/>
                <a:sym typeface="Candara"/>
              </a:defRPr>
            </a:lvl2pPr>
            <a:lvl3pPr indent="-355600" lvl="2" marL="1371600" marR="0" rtl="0" algn="l">
              <a:lnSpc>
                <a:spcPct val="100000"/>
              </a:lnSpc>
              <a:spcBef>
                <a:spcPts val="400"/>
              </a:spcBef>
              <a:spcAft>
                <a:spcPts val="0"/>
              </a:spcAft>
              <a:buClr>
                <a:schemeClr val="accent1"/>
              </a:buClr>
              <a:buSzPts val="2000"/>
              <a:buFont typeface="Noto Sans"/>
              <a:buChar char="*"/>
              <a:defRPr b="0" i="0" sz="2000" u="none" cap="none" strike="noStrike">
                <a:solidFill>
                  <a:schemeClr val="dk2"/>
                </a:solidFill>
                <a:latin typeface="Candara"/>
                <a:ea typeface="Candara"/>
                <a:cs typeface="Candara"/>
                <a:sym typeface="Candara"/>
              </a:defRPr>
            </a:lvl3pPr>
            <a:lvl4pPr indent="-342900" lvl="3" marL="1828800" marR="0" rtl="0" algn="l">
              <a:lnSpc>
                <a:spcPct val="100000"/>
              </a:lnSpc>
              <a:spcBef>
                <a:spcPts val="360"/>
              </a:spcBef>
              <a:spcAft>
                <a:spcPts val="0"/>
              </a:spcAft>
              <a:buClr>
                <a:schemeClr val="accent1"/>
              </a:buClr>
              <a:buSzPts val="1800"/>
              <a:buFont typeface="Noto Sans"/>
              <a:buChar char="*"/>
              <a:defRPr b="0" i="0" sz="1800" u="none" cap="none" strike="noStrike">
                <a:solidFill>
                  <a:schemeClr val="dk2"/>
                </a:solidFill>
                <a:latin typeface="Candara"/>
                <a:ea typeface="Candara"/>
                <a:cs typeface="Candara"/>
                <a:sym typeface="Candara"/>
              </a:defRPr>
            </a:lvl4pPr>
            <a:lvl5pPr indent="-330200" lvl="4" marL="2286000" marR="0" rtl="0" algn="l">
              <a:lnSpc>
                <a:spcPct val="100000"/>
              </a:lnSpc>
              <a:spcBef>
                <a:spcPts val="320"/>
              </a:spcBef>
              <a:spcAft>
                <a:spcPts val="0"/>
              </a:spcAft>
              <a:buClr>
                <a:schemeClr val="accent1"/>
              </a:buClr>
              <a:buSzPts val="1600"/>
              <a:buFont typeface="Noto Sans"/>
              <a:buChar char="*"/>
              <a:defRPr b="0" i="0" sz="1600" u="none" cap="none" strike="noStrike">
                <a:solidFill>
                  <a:schemeClr val="dk2"/>
                </a:solidFill>
                <a:latin typeface="Candara"/>
                <a:ea typeface="Candara"/>
                <a:cs typeface="Candara"/>
                <a:sym typeface="Candara"/>
              </a:defRPr>
            </a:lvl5pPr>
            <a:lvl6pPr indent="-317500" lvl="5" marL="2743200" marR="0" rtl="0" algn="l">
              <a:lnSpc>
                <a:spcPct val="100000"/>
              </a:lnSpc>
              <a:spcBef>
                <a:spcPts val="384"/>
              </a:spcBef>
              <a:spcAft>
                <a:spcPts val="0"/>
              </a:spcAft>
              <a:buClr>
                <a:schemeClr val="accent1"/>
              </a:buClr>
              <a:buSzPts val="1400"/>
              <a:buFont typeface="Noto Sans"/>
              <a:buChar char="●"/>
              <a:defRPr b="0" i="0" sz="1400" u="none" cap="none" strike="noStrike">
                <a:solidFill>
                  <a:schemeClr val="dk2"/>
                </a:solidFill>
                <a:latin typeface="Candara"/>
                <a:ea typeface="Candara"/>
                <a:cs typeface="Candara"/>
                <a:sym typeface="Candara"/>
              </a:defRPr>
            </a:lvl6pPr>
            <a:lvl7pPr indent="-317500" lvl="6" marL="3200400" marR="0" rtl="0" algn="l">
              <a:lnSpc>
                <a:spcPct val="100000"/>
              </a:lnSpc>
              <a:spcBef>
                <a:spcPts val="384"/>
              </a:spcBef>
              <a:spcAft>
                <a:spcPts val="0"/>
              </a:spcAft>
              <a:buClr>
                <a:schemeClr val="accent1"/>
              </a:buClr>
              <a:buSzPts val="1400"/>
              <a:buFont typeface="Noto Sans"/>
              <a:buChar char="●"/>
              <a:defRPr b="0" i="0" sz="1400" u="none" cap="none" strike="noStrike">
                <a:solidFill>
                  <a:schemeClr val="dk2"/>
                </a:solidFill>
                <a:latin typeface="Candara"/>
                <a:ea typeface="Candara"/>
                <a:cs typeface="Candara"/>
                <a:sym typeface="Candara"/>
              </a:defRPr>
            </a:lvl7pPr>
            <a:lvl8pPr indent="-317500" lvl="7" marL="3657600" marR="0" rtl="0" algn="l">
              <a:lnSpc>
                <a:spcPct val="100000"/>
              </a:lnSpc>
              <a:spcBef>
                <a:spcPts val="384"/>
              </a:spcBef>
              <a:spcAft>
                <a:spcPts val="0"/>
              </a:spcAft>
              <a:buClr>
                <a:schemeClr val="accent1"/>
              </a:buClr>
              <a:buSzPts val="1400"/>
              <a:buFont typeface="Noto Sans"/>
              <a:buChar char="●"/>
              <a:defRPr b="0" i="0" sz="1400" u="none" cap="none" strike="noStrike">
                <a:solidFill>
                  <a:schemeClr val="dk2"/>
                </a:solidFill>
                <a:latin typeface="Candara"/>
                <a:ea typeface="Candara"/>
                <a:cs typeface="Candara"/>
                <a:sym typeface="Candara"/>
              </a:defRPr>
            </a:lvl8pPr>
            <a:lvl9pPr indent="-317500" lvl="8" marL="4114800" marR="0" rtl="0" algn="l">
              <a:lnSpc>
                <a:spcPct val="100000"/>
              </a:lnSpc>
              <a:spcBef>
                <a:spcPts val="384"/>
              </a:spcBef>
              <a:spcAft>
                <a:spcPts val="0"/>
              </a:spcAft>
              <a:buClr>
                <a:schemeClr val="accent1"/>
              </a:buClr>
              <a:buSzPts val="1400"/>
              <a:buFont typeface="Noto Sans"/>
              <a:buChar char="●"/>
              <a:defRPr b="0" i="0" sz="1400" u="none" cap="none" strike="noStrike">
                <a:solidFill>
                  <a:schemeClr val="dk2"/>
                </a:solidFill>
                <a:latin typeface="Candara"/>
                <a:ea typeface="Candara"/>
                <a:cs typeface="Candara"/>
                <a:sym typeface="Candara"/>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8.png"/><Relationship Id="rId6" Type="http://schemas.openxmlformats.org/officeDocument/2006/relationships/image" Target="../media/image17.png"/><Relationship Id="rId7"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www.youtube.com/watch?v=VIzgPIWuc4U" TargetMode="Externa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www.somi.org/schools" TargetMode="Externa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mailto:area20@somi.org" TargetMode="External"/><Relationship Id="rId4" Type="http://schemas.openxmlformats.org/officeDocument/2006/relationships/hyperlink" Target="https://www.somi.org/sites/default/files/resources/Athlete%20Registration%20Medical%20Concussion%205-13-2021.pdf" TargetMode="External"/><Relationship Id="rId5" Type="http://schemas.openxmlformats.org/officeDocument/2006/relationships/hyperlink" Target="https://powerforms.docusign.net/41ed40b0-e2d3-4580-a459-4694e7d95a42?env=na2&amp;acct=c4907068-448c-47f5-974c-8b12f50d9d83&amp;accountId=c4907068-448c-47f5-974c-8b12f50d9d83" TargetMode="External"/><Relationship Id="rId6"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www.somi.org/volunteer" TargetMode="Externa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s://sosaas.azurewebsites.net/MI/application" TargetMode="External"/><Relationship Id="rId4" Type="http://schemas.openxmlformats.org/officeDocument/2006/relationships/hyperlink" Target="https://www.somi.org/sites/default/files/resources/Roster%20Registration%20Document%20%283%29.xlsx" TargetMode="External"/><Relationship Id="rId5" Type="http://schemas.openxmlformats.org/officeDocument/2006/relationships/hyperlink" Target="mailto:area20@somi.org" TargetMode="External"/><Relationship Id="rId6" Type="http://schemas.openxmlformats.org/officeDocument/2006/relationships/hyperlink" Target="mailto:se.forms@somi.org" TargetMode="External"/><Relationship Id="rId7"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mailto:jamie.cotter@somi.org" TargetMode="External"/><Relationship Id="rId4" Type="http://schemas.openxmlformats.org/officeDocument/2006/relationships/hyperlink" Target="mailto:cathy.burr@somi.org" TargetMode="External"/><Relationship Id="rId5" Type="http://schemas.openxmlformats.org/officeDocument/2006/relationships/hyperlink" Target="mailto:taegel@somi.org" TargetMode="External"/><Relationship Id="rId6"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15.png"/><Relationship Id="rId6"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hyperlink" Target="http://www.youtube.com/watch?v=qN8gacrIJzE" TargetMode="External"/><Relationship Id="rId5"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1"/>
          <p:cNvSpPr txBox="1"/>
          <p:nvPr>
            <p:ph type="ctrTitle"/>
          </p:nvPr>
        </p:nvSpPr>
        <p:spPr>
          <a:xfrm>
            <a:off x="685800" y="710149"/>
            <a:ext cx="7772400" cy="1341900"/>
          </a:xfrm>
          <a:prstGeom prst="rect">
            <a:avLst/>
          </a:prstGeom>
          <a:noFill/>
          <a:ln>
            <a:noFill/>
          </a:ln>
        </p:spPr>
        <p:txBody>
          <a:bodyPr anchorCtr="0" anchor="b" bIns="45700" lIns="91425" spcFirstLastPara="1" rIns="91425" wrap="square" tIns="45700">
            <a:normAutofit/>
          </a:bodyPr>
          <a:lstStyle/>
          <a:p>
            <a:pPr indent="0" lvl="0" marL="0" rtl="0" algn="ctr">
              <a:lnSpc>
                <a:spcPct val="100000"/>
              </a:lnSpc>
              <a:spcBef>
                <a:spcPts val="0"/>
              </a:spcBef>
              <a:spcAft>
                <a:spcPts val="0"/>
              </a:spcAft>
              <a:buClr>
                <a:srgbClr val="FFFFFF"/>
              </a:buClr>
              <a:buSzPts val="4400"/>
              <a:buFont typeface="Candara"/>
              <a:buNone/>
            </a:pPr>
            <a:r>
              <a:rPr lang="en-US"/>
              <a:t>Special Olympics Michigan</a:t>
            </a:r>
            <a:endParaRPr/>
          </a:p>
        </p:txBody>
      </p:sp>
      <p:pic>
        <p:nvPicPr>
          <p:cNvPr descr="SO_Roundel_Reverse (White).png" id="137" name="Google Shape;137;p1"/>
          <p:cNvPicPr preferRelativeResize="0"/>
          <p:nvPr/>
        </p:nvPicPr>
        <p:blipFill rotWithShape="1">
          <a:blip r:embed="rId3">
            <a:alphaModFix/>
          </a:blip>
          <a:srcRect b="0" l="0" r="0" t="0"/>
          <a:stretch/>
        </p:blipFill>
        <p:spPr>
          <a:xfrm>
            <a:off x="3378200" y="2754846"/>
            <a:ext cx="2377440" cy="237744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0"/>
          <p:cNvSpPr txBox="1"/>
          <p:nvPr>
            <p:ph idx="1" type="body"/>
          </p:nvPr>
        </p:nvSpPr>
        <p:spPr>
          <a:xfrm>
            <a:off x="3709255" y="4842644"/>
            <a:ext cx="2488800" cy="54630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l">
              <a:lnSpc>
                <a:spcPct val="100000"/>
              </a:lnSpc>
              <a:spcBef>
                <a:spcPts val="0"/>
              </a:spcBef>
              <a:spcAft>
                <a:spcPts val="0"/>
              </a:spcAft>
              <a:buSzPct val="100000"/>
              <a:buNone/>
            </a:pPr>
            <a:r>
              <a:rPr lang="en-US"/>
              <a:t>Awareness Campaigns</a:t>
            </a:r>
            <a:endParaRPr/>
          </a:p>
        </p:txBody>
      </p:sp>
      <p:sp>
        <p:nvSpPr>
          <p:cNvPr id="203" name="Google Shape;203;p10"/>
          <p:cNvSpPr txBox="1"/>
          <p:nvPr>
            <p:ph type="title"/>
          </p:nvPr>
        </p:nvSpPr>
        <p:spPr>
          <a:xfrm>
            <a:off x="457200" y="90488"/>
            <a:ext cx="8229600" cy="1252728"/>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FFFFFF"/>
              </a:buClr>
              <a:buSzPct val="100000"/>
              <a:buFont typeface="Candara"/>
              <a:buNone/>
            </a:pPr>
            <a:r>
              <a:rPr lang="en-US"/>
              <a:t>Whole School Engagement Activities</a:t>
            </a:r>
            <a:endParaRPr/>
          </a:p>
        </p:txBody>
      </p:sp>
      <p:pic>
        <p:nvPicPr>
          <p:cNvPr descr="Screen Shot 2019-05-29 at 8.59.46 PM.png" id="204" name="Google Shape;204;p10"/>
          <p:cNvPicPr preferRelativeResize="0"/>
          <p:nvPr/>
        </p:nvPicPr>
        <p:blipFill rotWithShape="1">
          <a:blip r:embed="rId3">
            <a:alphaModFix/>
          </a:blip>
          <a:srcRect b="0" l="0" r="0" t="0"/>
          <a:stretch/>
        </p:blipFill>
        <p:spPr>
          <a:xfrm>
            <a:off x="204526" y="1200468"/>
            <a:ext cx="3504902" cy="2591124"/>
          </a:xfrm>
          <a:prstGeom prst="rect">
            <a:avLst/>
          </a:prstGeom>
          <a:noFill/>
          <a:ln>
            <a:noFill/>
          </a:ln>
        </p:spPr>
      </p:pic>
      <p:sp>
        <p:nvSpPr>
          <p:cNvPr id="205" name="Google Shape;205;p10"/>
          <p:cNvSpPr txBox="1"/>
          <p:nvPr/>
        </p:nvSpPr>
        <p:spPr>
          <a:xfrm>
            <a:off x="579188" y="6449378"/>
            <a:ext cx="2488800" cy="408600"/>
          </a:xfrm>
          <a:prstGeom prst="rect">
            <a:avLst/>
          </a:prstGeom>
          <a:noFill/>
          <a:ln>
            <a:noFill/>
          </a:ln>
        </p:spPr>
        <p:txBody>
          <a:bodyPr anchorCtr="0" anchor="t" bIns="45700" lIns="91425" spcFirstLastPara="1" rIns="91425" wrap="square" tIns="45700">
            <a:normAutofit lnSpcReduction="20000"/>
          </a:bodyPr>
          <a:lstStyle/>
          <a:p>
            <a:pPr indent="0" lvl="0" marL="0" marR="0" rtl="0" algn="ctr">
              <a:lnSpc>
                <a:spcPct val="100000"/>
              </a:lnSpc>
              <a:spcBef>
                <a:spcPts val="0"/>
              </a:spcBef>
              <a:spcAft>
                <a:spcPts val="0"/>
              </a:spcAft>
              <a:buClr>
                <a:schemeClr val="accent1"/>
              </a:buClr>
              <a:buSzPts val="2400"/>
              <a:buFont typeface="Noto Sans"/>
              <a:buNone/>
            </a:pPr>
            <a:r>
              <a:rPr b="0" i="0" lang="en-US" sz="2400" u="none" cap="none" strike="noStrike">
                <a:solidFill>
                  <a:schemeClr val="dk2"/>
                </a:solidFill>
                <a:latin typeface="Candara"/>
                <a:ea typeface="Candara"/>
                <a:cs typeface="Candara"/>
                <a:sym typeface="Candara"/>
              </a:rPr>
              <a:t>Assemblies</a:t>
            </a:r>
            <a:endParaRPr b="0" i="0" sz="2400" u="none" cap="none" strike="noStrike">
              <a:solidFill>
                <a:schemeClr val="dk2"/>
              </a:solidFill>
              <a:latin typeface="Candara"/>
              <a:ea typeface="Candara"/>
              <a:cs typeface="Candara"/>
              <a:sym typeface="Candara"/>
            </a:endParaRPr>
          </a:p>
        </p:txBody>
      </p:sp>
      <p:pic>
        <p:nvPicPr>
          <p:cNvPr descr="Screen Shot 2019-10-23 at 7.39.43 PM.png" id="206" name="Google Shape;206;p10"/>
          <p:cNvPicPr preferRelativeResize="0"/>
          <p:nvPr/>
        </p:nvPicPr>
        <p:blipFill rotWithShape="1">
          <a:blip r:embed="rId4">
            <a:alphaModFix/>
          </a:blip>
          <a:srcRect b="0" l="0" r="0" t="0"/>
          <a:stretch/>
        </p:blipFill>
        <p:spPr>
          <a:xfrm>
            <a:off x="4073998" y="1149310"/>
            <a:ext cx="1759304" cy="3693333"/>
          </a:xfrm>
          <a:prstGeom prst="rect">
            <a:avLst/>
          </a:prstGeom>
          <a:noFill/>
          <a:ln>
            <a:noFill/>
          </a:ln>
        </p:spPr>
      </p:pic>
      <p:sp>
        <p:nvSpPr>
          <p:cNvPr id="207" name="Google Shape;207;p10"/>
          <p:cNvSpPr txBox="1"/>
          <p:nvPr/>
        </p:nvSpPr>
        <p:spPr>
          <a:xfrm>
            <a:off x="712575" y="3791597"/>
            <a:ext cx="2488800" cy="546300"/>
          </a:xfrm>
          <a:prstGeom prst="rect">
            <a:avLst/>
          </a:prstGeom>
          <a:noFill/>
          <a:ln>
            <a:noFill/>
          </a:ln>
        </p:spPr>
        <p:txBody>
          <a:bodyPr anchorCtr="0" anchor="t" bIns="45700" lIns="91425" spcFirstLastPara="1" rIns="91425" wrap="square" tIns="45700">
            <a:normAutofit fontScale="92500"/>
          </a:bodyPr>
          <a:lstStyle/>
          <a:p>
            <a:pPr indent="0" lvl="0" marL="0" marR="0" rtl="0" algn="l">
              <a:lnSpc>
                <a:spcPct val="100000"/>
              </a:lnSpc>
              <a:spcBef>
                <a:spcPts val="0"/>
              </a:spcBef>
              <a:spcAft>
                <a:spcPts val="0"/>
              </a:spcAft>
              <a:buClr>
                <a:schemeClr val="accent1"/>
              </a:buClr>
              <a:buSzPct val="100000"/>
              <a:buFont typeface="Noto Sans"/>
              <a:buNone/>
            </a:pPr>
            <a:r>
              <a:rPr b="0" i="0" lang="en-US" sz="2400" u="none" cap="none" strike="noStrike">
                <a:solidFill>
                  <a:schemeClr val="dk2"/>
                </a:solidFill>
                <a:latin typeface="Candara"/>
                <a:ea typeface="Candara"/>
                <a:cs typeface="Candara"/>
                <a:sym typeface="Candara"/>
              </a:rPr>
              <a:t>Fans in the Stands</a:t>
            </a:r>
            <a:endParaRPr b="0" i="0" sz="2400" u="none" cap="none" strike="noStrike">
              <a:solidFill>
                <a:schemeClr val="dk2"/>
              </a:solidFill>
              <a:latin typeface="Candara"/>
              <a:ea typeface="Candara"/>
              <a:cs typeface="Candara"/>
              <a:sym typeface="Candara"/>
            </a:endParaRPr>
          </a:p>
        </p:txBody>
      </p:sp>
      <p:pic>
        <p:nvPicPr>
          <p:cNvPr id="208" name="Google Shape;208;p10"/>
          <p:cNvPicPr preferRelativeResize="0"/>
          <p:nvPr/>
        </p:nvPicPr>
        <p:blipFill rotWithShape="1">
          <a:blip r:embed="rId5">
            <a:alphaModFix/>
          </a:blip>
          <a:srcRect b="0" l="0" r="0" t="0"/>
          <a:stretch/>
        </p:blipFill>
        <p:spPr>
          <a:xfrm>
            <a:off x="6639600" y="1062125"/>
            <a:ext cx="2047200" cy="2867800"/>
          </a:xfrm>
          <a:prstGeom prst="rect">
            <a:avLst/>
          </a:prstGeom>
          <a:noFill/>
          <a:ln>
            <a:noFill/>
          </a:ln>
        </p:spPr>
      </p:pic>
      <p:sp>
        <p:nvSpPr>
          <p:cNvPr id="209" name="Google Shape;209;p10"/>
          <p:cNvSpPr txBox="1"/>
          <p:nvPr/>
        </p:nvSpPr>
        <p:spPr>
          <a:xfrm>
            <a:off x="6705925" y="3791600"/>
            <a:ext cx="15783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accent1"/>
              </a:buClr>
              <a:buSzPts val="2400"/>
              <a:buFont typeface="Noto Sans"/>
              <a:buNone/>
            </a:pPr>
            <a:r>
              <a:rPr b="0" i="0" lang="en-US" sz="2000" u="none" cap="none" strike="noStrike">
                <a:solidFill>
                  <a:schemeClr val="dk2"/>
                </a:solidFill>
                <a:latin typeface="Candara"/>
                <a:ea typeface="Candara"/>
                <a:cs typeface="Candara"/>
                <a:sym typeface="Candara"/>
              </a:rPr>
              <a:t>Polar Plunge</a:t>
            </a:r>
            <a:endParaRPr b="0" i="0" sz="2000" u="none" cap="none" strike="noStrike">
              <a:solidFill>
                <a:schemeClr val="dk2"/>
              </a:solidFill>
              <a:latin typeface="Candara"/>
              <a:ea typeface="Candara"/>
              <a:cs typeface="Candara"/>
              <a:sym typeface="Candara"/>
            </a:endParaRPr>
          </a:p>
        </p:txBody>
      </p:sp>
      <p:pic>
        <p:nvPicPr>
          <p:cNvPr id="210" name="Google Shape;210;p10"/>
          <p:cNvPicPr preferRelativeResize="0"/>
          <p:nvPr/>
        </p:nvPicPr>
        <p:blipFill rotWithShape="1">
          <a:blip r:embed="rId6">
            <a:alphaModFix/>
          </a:blip>
          <a:srcRect b="0" l="0" r="0" t="0"/>
          <a:stretch/>
        </p:blipFill>
        <p:spPr>
          <a:xfrm>
            <a:off x="7444435" y="4320564"/>
            <a:ext cx="1578314" cy="2146150"/>
          </a:xfrm>
          <a:prstGeom prst="rect">
            <a:avLst/>
          </a:prstGeom>
          <a:noFill/>
          <a:ln>
            <a:noFill/>
          </a:ln>
        </p:spPr>
      </p:pic>
      <p:sp>
        <p:nvSpPr>
          <p:cNvPr id="211" name="Google Shape;211;p10"/>
          <p:cNvSpPr txBox="1"/>
          <p:nvPr/>
        </p:nvSpPr>
        <p:spPr>
          <a:xfrm>
            <a:off x="7353988" y="6376625"/>
            <a:ext cx="1759200" cy="554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accent1"/>
              </a:buClr>
              <a:buSzPts val="2400"/>
              <a:buFont typeface="Noto Sans"/>
              <a:buNone/>
            </a:pPr>
            <a:r>
              <a:rPr b="0" i="0" lang="en-US" sz="2400" u="none" cap="none" strike="noStrike">
                <a:solidFill>
                  <a:schemeClr val="dk2"/>
                </a:solidFill>
                <a:latin typeface="Candara"/>
                <a:ea typeface="Candara"/>
                <a:cs typeface="Candara"/>
                <a:sym typeface="Candara"/>
              </a:rPr>
              <a:t>Fundraisers</a:t>
            </a:r>
            <a:endParaRPr b="0" i="0" sz="2400" u="none" cap="none" strike="noStrike">
              <a:solidFill>
                <a:schemeClr val="dk2"/>
              </a:solidFill>
              <a:latin typeface="Candara"/>
              <a:ea typeface="Candara"/>
              <a:cs typeface="Candara"/>
              <a:sym typeface="Candara"/>
            </a:endParaRPr>
          </a:p>
        </p:txBody>
      </p:sp>
      <p:pic>
        <p:nvPicPr>
          <p:cNvPr id="212" name="Google Shape;212;p10"/>
          <p:cNvPicPr preferRelativeResize="0"/>
          <p:nvPr/>
        </p:nvPicPr>
        <p:blipFill rotWithShape="1">
          <a:blip r:embed="rId7">
            <a:alphaModFix/>
          </a:blip>
          <a:srcRect b="0" l="0" r="0" t="0"/>
          <a:stretch/>
        </p:blipFill>
        <p:spPr>
          <a:xfrm>
            <a:off x="204525" y="4413150"/>
            <a:ext cx="3238125" cy="1960975"/>
          </a:xfrm>
          <a:prstGeom prst="rect">
            <a:avLst/>
          </a:prstGeom>
          <a:noFill/>
          <a:ln>
            <a:noFill/>
          </a:ln>
        </p:spPr>
      </p:pic>
      <p:sp>
        <p:nvSpPr>
          <p:cNvPr id="213" name="Google Shape;213;p10"/>
          <p:cNvSpPr txBox="1"/>
          <p:nvPr/>
        </p:nvSpPr>
        <p:spPr>
          <a:xfrm>
            <a:off x="3709250" y="5224650"/>
            <a:ext cx="3319200" cy="136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2"/>
                </a:solidFill>
                <a:latin typeface="Candara"/>
                <a:ea typeface="Candara"/>
                <a:cs typeface="Candara"/>
                <a:sym typeface="Candara"/>
              </a:rPr>
              <a:t>More Ideas:</a:t>
            </a:r>
            <a:endParaRPr>
              <a:solidFill>
                <a:schemeClr val="dk2"/>
              </a:solidFill>
              <a:latin typeface="Candara"/>
              <a:ea typeface="Candara"/>
              <a:cs typeface="Candara"/>
              <a:sym typeface="Candara"/>
            </a:endParaRPr>
          </a:p>
          <a:p>
            <a:pPr indent="0" lvl="0" marL="0" rtl="0" algn="l">
              <a:spcBef>
                <a:spcPts val="0"/>
              </a:spcBef>
              <a:spcAft>
                <a:spcPts val="0"/>
              </a:spcAft>
              <a:buNone/>
            </a:pPr>
            <a:r>
              <a:t/>
            </a:r>
            <a:endParaRPr>
              <a:solidFill>
                <a:schemeClr val="dk2"/>
              </a:solidFill>
              <a:latin typeface="Candara"/>
              <a:ea typeface="Candara"/>
              <a:cs typeface="Candara"/>
              <a:sym typeface="Candara"/>
            </a:endParaRPr>
          </a:p>
          <a:p>
            <a:pPr indent="0" lvl="0" marL="0" rtl="0" algn="l">
              <a:spcBef>
                <a:spcPts val="0"/>
              </a:spcBef>
              <a:spcAft>
                <a:spcPts val="0"/>
              </a:spcAft>
              <a:buNone/>
            </a:pPr>
            <a:r>
              <a:rPr lang="en-US">
                <a:solidFill>
                  <a:schemeClr val="dk2"/>
                </a:solidFill>
                <a:latin typeface="Candara"/>
                <a:ea typeface="Candara"/>
                <a:cs typeface="Candara"/>
                <a:sym typeface="Candara"/>
              </a:rPr>
              <a:t>Morning announcements, anti-bullying campaign, exhibition game at half-time, before/after a varsity game, posters, clap out, assembly (staff/student game) </a:t>
            </a:r>
            <a:endParaRPr>
              <a:solidFill>
                <a:schemeClr val="dk2"/>
              </a:solidFill>
              <a:latin typeface="Candara"/>
              <a:ea typeface="Candara"/>
              <a:cs typeface="Candara"/>
              <a:sym typeface="Candar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grpSp>
        <p:nvGrpSpPr>
          <p:cNvPr id="218" name="Google Shape;218;p11"/>
          <p:cNvGrpSpPr/>
          <p:nvPr/>
        </p:nvGrpSpPr>
        <p:grpSpPr>
          <a:xfrm>
            <a:off x="1542362" y="409004"/>
            <a:ext cx="5981864" cy="2775926"/>
            <a:chOff x="2873" y="161170"/>
            <a:chExt cx="5981864" cy="2775926"/>
          </a:xfrm>
        </p:grpSpPr>
        <p:sp>
          <p:nvSpPr>
            <p:cNvPr id="219" name="Google Shape;219;p11"/>
            <p:cNvSpPr/>
            <p:nvPr/>
          </p:nvSpPr>
          <p:spPr>
            <a:xfrm>
              <a:off x="3048000" y="991440"/>
              <a:ext cx="1751977" cy="706499"/>
            </a:xfrm>
            <a:custGeom>
              <a:rect b="b" l="l" r="r" t="t"/>
              <a:pathLst>
                <a:path extrusionOk="0" h="120000" w="120000">
                  <a:moveTo>
                    <a:pt x="0" y="0"/>
                  </a:moveTo>
                  <a:lnTo>
                    <a:pt x="0" y="29755"/>
                  </a:lnTo>
                  <a:lnTo>
                    <a:pt x="120000" y="29755"/>
                  </a:lnTo>
                  <a:lnTo>
                    <a:pt x="120000" y="120000"/>
                  </a:lnTo>
                </a:path>
              </a:pathLst>
            </a:custGeom>
            <a:noFill/>
            <a:ln cap="flat" cmpd="sng" w="9525">
              <a:solidFill>
                <a:srgbClr val="238FC8"/>
              </a:solidFill>
              <a:prstDash val="solid"/>
              <a:round/>
              <a:headEnd len="sm" w="sm" type="none"/>
              <a:tailEnd len="sm" w="sm" type="none"/>
            </a:ln>
          </p:spPr>
        </p:sp>
        <p:sp>
          <p:nvSpPr>
            <p:cNvPr id="220" name="Google Shape;220;p11"/>
            <p:cNvSpPr/>
            <p:nvPr/>
          </p:nvSpPr>
          <p:spPr>
            <a:xfrm>
              <a:off x="1331923" y="991440"/>
              <a:ext cx="1716076" cy="706499"/>
            </a:xfrm>
            <a:custGeom>
              <a:rect b="b" l="l" r="r" t="t"/>
              <a:pathLst>
                <a:path extrusionOk="0" h="120000" w="120000">
                  <a:moveTo>
                    <a:pt x="120000" y="0"/>
                  </a:moveTo>
                  <a:lnTo>
                    <a:pt x="120000" y="29755"/>
                  </a:lnTo>
                  <a:lnTo>
                    <a:pt x="0" y="29755"/>
                  </a:lnTo>
                  <a:lnTo>
                    <a:pt x="0" y="120000"/>
                  </a:lnTo>
                </a:path>
              </a:pathLst>
            </a:custGeom>
            <a:noFill/>
            <a:ln cap="flat" cmpd="sng" w="9525">
              <a:solidFill>
                <a:srgbClr val="238FC8"/>
              </a:solidFill>
              <a:prstDash val="solid"/>
              <a:round/>
              <a:headEnd len="sm" w="sm" type="none"/>
              <a:tailEnd len="sm" w="sm" type="none"/>
            </a:ln>
          </p:spPr>
        </p:sp>
        <p:sp>
          <p:nvSpPr>
            <p:cNvPr id="221" name="Google Shape;221;p11"/>
            <p:cNvSpPr/>
            <p:nvPr/>
          </p:nvSpPr>
          <p:spPr>
            <a:xfrm>
              <a:off x="681162" y="161170"/>
              <a:ext cx="4733674" cy="830270"/>
            </a:xfrm>
            <a:prstGeom prst="rect">
              <a:avLst/>
            </a:prstGeom>
            <a:gradFill>
              <a:gsLst>
                <a:gs pos="0">
                  <a:srgbClr val="75D2FF"/>
                </a:gs>
                <a:gs pos="100000">
                  <a:srgbClr val="13A1EB"/>
                </a:gs>
              </a:gsLst>
              <a:lin ang="5400000" scaled="0"/>
            </a:gradFill>
            <a:ln>
              <a:noFill/>
            </a:ln>
            <a:effectLst>
              <a:outerShdw blurRad="50800" rotWithShape="0" dir="5400000" dist="2540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11"/>
            <p:cNvSpPr txBox="1"/>
            <p:nvPr/>
          </p:nvSpPr>
          <p:spPr>
            <a:xfrm>
              <a:off x="681162" y="161170"/>
              <a:ext cx="4733674" cy="830270"/>
            </a:xfrm>
            <a:prstGeom prst="rect">
              <a:avLst/>
            </a:prstGeom>
            <a:noFill/>
            <a:ln>
              <a:noFill/>
            </a:ln>
          </p:spPr>
          <p:txBody>
            <a:bodyPr anchorCtr="0" anchor="ctr" bIns="21575" lIns="21575" spcFirstLastPara="1" rIns="21575" wrap="square" tIns="21575">
              <a:noAutofit/>
            </a:bodyPr>
            <a:lstStyle/>
            <a:p>
              <a:pPr indent="0" lvl="0" marL="0" marR="0" rtl="0" algn="ctr">
                <a:lnSpc>
                  <a:spcPct val="90000"/>
                </a:lnSpc>
                <a:spcBef>
                  <a:spcPts val="0"/>
                </a:spcBef>
                <a:spcAft>
                  <a:spcPts val="0"/>
                </a:spcAft>
                <a:buClr>
                  <a:srgbClr val="000000"/>
                </a:buClr>
                <a:buSzPts val="3400"/>
                <a:buFont typeface="Arial"/>
                <a:buNone/>
              </a:pPr>
              <a:r>
                <a:rPr b="0" i="0" lang="en-US" sz="3400" u="none" cap="none" strike="noStrike">
                  <a:solidFill>
                    <a:schemeClr val="lt1"/>
                  </a:solidFill>
                  <a:latin typeface="Candara"/>
                  <a:ea typeface="Candara"/>
                  <a:cs typeface="Candara"/>
                  <a:sym typeface="Candara"/>
                </a:rPr>
                <a:t>Inclusive Sports</a:t>
              </a:r>
              <a:endParaRPr b="0" i="0" sz="3400" u="none" cap="none" strike="noStrike">
                <a:solidFill>
                  <a:schemeClr val="lt1"/>
                </a:solidFill>
                <a:latin typeface="Candara"/>
                <a:ea typeface="Candara"/>
                <a:cs typeface="Candara"/>
                <a:sym typeface="Candara"/>
              </a:endParaRPr>
            </a:p>
          </p:txBody>
        </p:sp>
        <p:sp>
          <p:nvSpPr>
            <p:cNvPr id="223" name="Google Shape;223;p11"/>
            <p:cNvSpPr/>
            <p:nvPr/>
          </p:nvSpPr>
          <p:spPr>
            <a:xfrm>
              <a:off x="2873" y="1697940"/>
              <a:ext cx="2658100" cy="1171830"/>
            </a:xfrm>
            <a:prstGeom prst="rect">
              <a:avLst/>
            </a:prstGeom>
            <a:gradFill>
              <a:gsLst>
                <a:gs pos="0">
                  <a:srgbClr val="75D2FF"/>
                </a:gs>
                <a:gs pos="100000">
                  <a:srgbClr val="13A1EB"/>
                </a:gs>
              </a:gsLst>
              <a:lin ang="5400000" scaled="0"/>
            </a:gradFill>
            <a:ln>
              <a:noFill/>
            </a:ln>
            <a:effectLst>
              <a:outerShdw blurRad="50800" rotWithShape="0" dir="5400000" dist="2540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11"/>
            <p:cNvSpPr txBox="1"/>
            <p:nvPr/>
          </p:nvSpPr>
          <p:spPr>
            <a:xfrm>
              <a:off x="2873" y="1697940"/>
              <a:ext cx="2658100" cy="1171830"/>
            </a:xfrm>
            <a:prstGeom prst="rect">
              <a:avLst/>
            </a:prstGeom>
            <a:noFill/>
            <a:ln>
              <a:noFill/>
            </a:ln>
          </p:spPr>
          <p:txBody>
            <a:bodyPr anchorCtr="0" anchor="ctr" bIns="21575" lIns="21575" spcFirstLastPara="1" rIns="21575" wrap="square" tIns="21575">
              <a:noAutofit/>
            </a:bodyPr>
            <a:lstStyle/>
            <a:p>
              <a:pPr indent="0" lvl="0" marL="0" marR="0" rtl="0" algn="ctr">
                <a:lnSpc>
                  <a:spcPct val="90000"/>
                </a:lnSpc>
                <a:spcBef>
                  <a:spcPts val="0"/>
                </a:spcBef>
                <a:spcAft>
                  <a:spcPts val="0"/>
                </a:spcAft>
                <a:buClr>
                  <a:srgbClr val="000000"/>
                </a:buClr>
                <a:buSzPts val="3400"/>
                <a:buFont typeface="Arial"/>
                <a:buNone/>
              </a:pPr>
              <a:r>
                <a:rPr b="0" i="0" lang="en-US" sz="3400" u="none" cap="none" strike="noStrike">
                  <a:solidFill>
                    <a:schemeClr val="lt1"/>
                  </a:solidFill>
                  <a:latin typeface="Candara"/>
                  <a:ea typeface="Candara"/>
                  <a:cs typeface="Candara"/>
                  <a:sym typeface="Candara"/>
                </a:rPr>
                <a:t>Unified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1190"/>
                </a:spcBef>
                <a:spcAft>
                  <a:spcPts val="0"/>
                </a:spcAft>
                <a:buClr>
                  <a:srgbClr val="000000"/>
                </a:buClr>
                <a:buSzPts val="3400"/>
                <a:buFont typeface="Arial"/>
                <a:buNone/>
              </a:pPr>
              <a:r>
                <a:rPr b="0" i="0" lang="en-US" sz="3400" u="none" cap="none" strike="noStrike">
                  <a:solidFill>
                    <a:schemeClr val="lt1"/>
                  </a:solidFill>
                  <a:latin typeface="Candara"/>
                  <a:ea typeface="Candara"/>
                  <a:cs typeface="Candara"/>
                  <a:sym typeface="Candara"/>
                </a:rPr>
                <a:t>Sports</a:t>
              </a:r>
              <a:endParaRPr b="0" i="0" sz="3400" u="none" cap="none" strike="noStrike">
                <a:solidFill>
                  <a:schemeClr val="lt1"/>
                </a:solidFill>
                <a:latin typeface="Candara"/>
                <a:ea typeface="Candara"/>
                <a:cs typeface="Candara"/>
                <a:sym typeface="Candara"/>
              </a:endParaRPr>
            </a:p>
          </p:txBody>
        </p:sp>
        <p:sp>
          <p:nvSpPr>
            <p:cNvPr id="225" name="Google Shape;225;p11"/>
            <p:cNvSpPr/>
            <p:nvPr/>
          </p:nvSpPr>
          <p:spPr>
            <a:xfrm>
              <a:off x="3615218" y="1697940"/>
              <a:ext cx="2369519" cy="1239156"/>
            </a:xfrm>
            <a:prstGeom prst="rect">
              <a:avLst/>
            </a:prstGeom>
            <a:gradFill>
              <a:gsLst>
                <a:gs pos="0">
                  <a:srgbClr val="75D2FF"/>
                </a:gs>
                <a:gs pos="100000">
                  <a:srgbClr val="13A1EB"/>
                </a:gs>
              </a:gsLst>
              <a:lin ang="5400000" scaled="0"/>
            </a:gradFill>
            <a:ln>
              <a:noFill/>
            </a:ln>
            <a:effectLst>
              <a:outerShdw blurRad="50800" rotWithShape="0" dir="5400000" dist="25400">
                <a:srgbClr val="000000">
                  <a:alpha val="3686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11"/>
            <p:cNvSpPr txBox="1"/>
            <p:nvPr/>
          </p:nvSpPr>
          <p:spPr>
            <a:xfrm>
              <a:off x="3615218" y="1697940"/>
              <a:ext cx="2369519" cy="1239156"/>
            </a:xfrm>
            <a:prstGeom prst="rect">
              <a:avLst/>
            </a:prstGeom>
            <a:noFill/>
            <a:ln>
              <a:noFill/>
            </a:ln>
          </p:spPr>
          <p:txBody>
            <a:bodyPr anchorCtr="0" anchor="ctr" bIns="21575" lIns="21575" spcFirstLastPara="1" rIns="21575" wrap="square" tIns="21575">
              <a:noAutofit/>
            </a:bodyPr>
            <a:lstStyle/>
            <a:p>
              <a:pPr indent="0" lvl="0" marL="0" marR="0" rtl="0" algn="ctr">
                <a:lnSpc>
                  <a:spcPct val="90000"/>
                </a:lnSpc>
                <a:spcBef>
                  <a:spcPts val="0"/>
                </a:spcBef>
                <a:spcAft>
                  <a:spcPts val="0"/>
                </a:spcAft>
                <a:buClr>
                  <a:srgbClr val="000000"/>
                </a:buClr>
                <a:buSzPts val="3400"/>
                <a:buFont typeface="Arial"/>
                <a:buNone/>
              </a:pPr>
              <a:r>
                <a:rPr b="0" i="0" lang="en-US" sz="3400" u="none" cap="none" strike="noStrike">
                  <a:solidFill>
                    <a:schemeClr val="lt1"/>
                  </a:solidFill>
                  <a:latin typeface="Candara"/>
                  <a:ea typeface="Candara"/>
                  <a:cs typeface="Candara"/>
                  <a:sym typeface="Candara"/>
                </a:rPr>
                <a:t>Unified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1190"/>
                </a:spcBef>
                <a:spcAft>
                  <a:spcPts val="0"/>
                </a:spcAft>
                <a:buClr>
                  <a:srgbClr val="000000"/>
                </a:buClr>
                <a:buSzPts val="3400"/>
                <a:buFont typeface="Arial"/>
                <a:buNone/>
              </a:pPr>
              <a:r>
                <a:rPr b="0" i="0" lang="en-US" sz="3400" u="none" cap="none" strike="noStrike">
                  <a:solidFill>
                    <a:schemeClr val="lt1"/>
                  </a:solidFill>
                  <a:latin typeface="Candara"/>
                  <a:ea typeface="Candara"/>
                  <a:cs typeface="Candara"/>
                  <a:sym typeface="Candara"/>
                </a:rPr>
                <a:t>PE</a:t>
              </a:r>
              <a:endParaRPr b="0" i="0" sz="3400" u="none" cap="none" strike="noStrike">
                <a:solidFill>
                  <a:schemeClr val="lt1"/>
                </a:solidFill>
                <a:latin typeface="Candara"/>
                <a:ea typeface="Candara"/>
                <a:cs typeface="Candara"/>
                <a:sym typeface="Candara"/>
              </a:endParaRPr>
            </a:p>
          </p:txBody>
        </p:sp>
      </p:grpSp>
      <p:pic>
        <p:nvPicPr>
          <p:cNvPr id="227" name="Google Shape;227;p11"/>
          <p:cNvPicPr preferRelativeResize="0"/>
          <p:nvPr/>
        </p:nvPicPr>
        <p:blipFill rotWithShape="1">
          <a:blip r:embed="rId3">
            <a:alphaModFix/>
          </a:blip>
          <a:srcRect b="0" l="0" r="0" t="0"/>
          <a:stretch/>
        </p:blipFill>
        <p:spPr>
          <a:xfrm>
            <a:off x="4344100" y="3429000"/>
            <a:ext cx="4535349" cy="2384450"/>
          </a:xfrm>
          <a:prstGeom prst="rect">
            <a:avLst/>
          </a:prstGeom>
          <a:noFill/>
          <a:ln>
            <a:noFill/>
          </a:ln>
        </p:spPr>
      </p:pic>
      <p:pic>
        <p:nvPicPr>
          <p:cNvPr id="228" name="Google Shape;228;p11"/>
          <p:cNvPicPr preferRelativeResize="0"/>
          <p:nvPr/>
        </p:nvPicPr>
        <p:blipFill rotWithShape="1">
          <a:blip r:embed="rId4">
            <a:alphaModFix/>
          </a:blip>
          <a:srcRect b="0" l="0" r="0" t="0"/>
          <a:stretch/>
        </p:blipFill>
        <p:spPr>
          <a:xfrm>
            <a:off x="1542350" y="3300130"/>
            <a:ext cx="2530232" cy="336827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12"/>
          <p:cNvSpPr txBox="1"/>
          <p:nvPr>
            <p:ph idx="1" type="body"/>
          </p:nvPr>
        </p:nvSpPr>
        <p:spPr>
          <a:xfrm>
            <a:off x="867904" y="4135252"/>
            <a:ext cx="7408200" cy="2602800"/>
          </a:xfrm>
          <a:prstGeom prst="rect">
            <a:avLst/>
          </a:prstGeom>
          <a:noFill/>
          <a:ln>
            <a:noFill/>
          </a:ln>
        </p:spPr>
        <p:txBody>
          <a:bodyPr anchorCtr="0" anchor="t" bIns="45700" lIns="91425" spcFirstLastPara="1" rIns="91425" wrap="square" tIns="45700">
            <a:normAutofit fontScale="85000" lnSpcReduction="10000"/>
          </a:bodyPr>
          <a:lstStyle/>
          <a:p>
            <a:pPr indent="-262890" lvl="0" marL="274320" rtl="0" algn="l">
              <a:lnSpc>
                <a:spcPct val="100000"/>
              </a:lnSpc>
              <a:spcBef>
                <a:spcPts val="0"/>
              </a:spcBef>
              <a:spcAft>
                <a:spcPts val="0"/>
              </a:spcAft>
              <a:buSzPct val="100000"/>
              <a:buChar char="*"/>
            </a:pPr>
            <a:r>
              <a:rPr lang="en-US"/>
              <a:t>Unified Sports is an inclusive sport program that combines an approximately equal number of athletes (people with intellectual disabilities) and partners (people without intellectual disabilities) on teams for training and competition. </a:t>
            </a:r>
            <a:endParaRPr/>
          </a:p>
          <a:p>
            <a:pPr indent="-262890" lvl="0" marL="274320" rtl="0" algn="l">
              <a:lnSpc>
                <a:spcPct val="100000"/>
              </a:lnSpc>
              <a:spcBef>
                <a:spcPts val="444"/>
              </a:spcBef>
              <a:spcAft>
                <a:spcPts val="0"/>
              </a:spcAft>
              <a:buSzPct val="100000"/>
              <a:buChar char="*"/>
            </a:pPr>
            <a:r>
              <a:rPr lang="en-US"/>
              <a:t>Considered the same as any other sport in your school. </a:t>
            </a:r>
            <a:endParaRPr/>
          </a:p>
          <a:p>
            <a:pPr indent="-262890" lvl="0" marL="274320" rtl="0" algn="l">
              <a:lnSpc>
                <a:spcPct val="100000"/>
              </a:lnSpc>
              <a:spcBef>
                <a:spcPts val="444"/>
              </a:spcBef>
              <a:spcAft>
                <a:spcPts val="0"/>
              </a:spcAft>
              <a:buSzPct val="100000"/>
              <a:buChar char="*"/>
            </a:pPr>
            <a:r>
              <a:rPr lang="en-US"/>
              <a:t>All athletes and partners are meaningfully involved.</a:t>
            </a:r>
            <a:endParaRPr/>
          </a:p>
          <a:p>
            <a:pPr indent="-230505" lvl="0" marL="274320" rtl="0" algn="l">
              <a:lnSpc>
                <a:spcPct val="100000"/>
              </a:lnSpc>
              <a:spcBef>
                <a:spcPts val="444"/>
              </a:spcBef>
              <a:spcAft>
                <a:spcPts val="0"/>
              </a:spcAft>
              <a:buSzPct val="75000"/>
              <a:buChar char="*"/>
            </a:pPr>
            <a:r>
              <a:rPr lang="en-US"/>
              <a:t>Can be competitive or recreational</a:t>
            </a:r>
            <a:endParaRPr/>
          </a:p>
          <a:p>
            <a:pPr indent="-133350" lvl="0" marL="274320" rtl="0" algn="l">
              <a:lnSpc>
                <a:spcPct val="100000"/>
              </a:lnSpc>
              <a:spcBef>
                <a:spcPts val="444"/>
              </a:spcBef>
              <a:spcAft>
                <a:spcPts val="0"/>
              </a:spcAft>
              <a:buSzPct val="100000"/>
              <a:buNone/>
            </a:pPr>
            <a:r>
              <a:t/>
            </a:r>
            <a:endParaRPr/>
          </a:p>
        </p:txBody>
      </p:sp>
      <p:sp>
        <p:nvSpPr>
          <p:cNvPr id="234" name="Google Shape;234;p12"/>
          <p:cNvSpPr txBox="1"/>
          <p:nvPr>
            <p:ph type="title"/>
          </p:nvPr>
        </p:nvSpPr>
        <p:spPr>
          <a:xfrm>
            <a:off x="457200" y="152303"/>
            <a:ext cx="8229600" cy="12528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FFFFFF"/>
              </a:buClr>
              <a:buSzPts val="4400"/>
              <a:buFont typeface="Candara"/>
              <a:buNone/>
            </a:pPr>
            <a:r>
              <a:rPr lang="en-US"/>
              <a:t>What is Unified Sports?</a:t>
            </a:r>
            <a:endParaRPr/>
          </a:p>
        </p:txBody>
      </p:sp>
      <p:pic>
        <p:nvPicPr>
          <p:cNvPr id="235" name="Google Shape;235;p12"/>
          <p:cNvPicPr preferRelativeResize="0"/>
          <p:nvPr/>
        </p:nvPicPr>
        <p:blipFill rotWithShape="1">
          <a:blip r:embed="rId3">
            <a:alphaModFix/>
          </a:blip>
          <a:srcRect b="0" l="1200" r="1200" t="0"/>
          <a:stretch/>
        </p:blipFill>
        <p:spPr>
          <a:xfrm>
            <a:off x="2071050" y="1237249"/>
            <a:ext cx="4894138" cy="2602800"/>
          </a:xfrm>
          <a:prstGeom prst="rect">
            <a:avLst/>
          </a:prstGeom>
          <a:noFill/>
          <a:ln>
            <a:noFill/>
          </a:ln>
        </p:spPr>
      </p:pic>
      <p:pic>
        <p:nvPicPr>
          <p:cNvPr descr="SO_Roundel_Reverse (Artwork).png" id="236" name="Google Shape;236;p12"/>
          <p:cNvPicPr preferRelativeResize="0"/>
          <p:nvPr/>
        </p:nvPicPr>
        <p:blipFill rotWithShape="1">
          <a:blip r:embed="rId4">
            <a:alphaModFix/>
          </a:blip>
          <a:srcRect b="0" l="0" r="0" t="0"/>
          <a:stretch/>
        </p:blipFill>
        <p:spPr>
          <a:xfrm>
            <a:off x="7394505" y="5593017"/>
            <a:ext cx="1096510" cy="109651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13"/>
          <p:cNvSpPr txBox="1"/>
          <p:nvPr>
            <p:ph idx="1" type="body"/>
          </p:nvPr>
        </p:nvSpPr>
        <p:spPr>
          <a:xfrm>
            <a:off x="867904" y="3201314"/>
            <a:ext cx="7408200" cy="3450600"/>
          </a:xfrm>
          <a:prstGeom prst="rect">
            <a:avLst/>
          </a:prstGeom>
          <a:noFill/>
          <a:ln>
            <a:noFill/>
          </a:ln>
        </p:spPr>
        <p:txBody>
          <a:bodyPr anchorCtr="0" anchor="t" bIns="45700" lIns="91425" spcFirstLastPara="1" rIns="91425" wrap="square" tIns="45700">
            <a:normAutofit lnSpcReduction="10000"/>
          </a:bodyPr>
          <a:lstStyle/>
          <a:p>
            <a:pPr indent="-274320" lvl="0" marL="274320" rtl="0" algn="l">
              <a:lnSpc>
                <a:spcPct val="100000"/>
              </a:lnSpc>
              <a:spcBef>
                <a:spcPts val="0"/>
              </a:spcBef>
              <a:spcAft>
                <a:spcPts val="0"/>
              </a:spcAft>
              <a:buSzPts val="2400"/>
              <a:buChar char="*"/>
            </a:pPr>
            <a:r>
              <a:rPr lang="en-US"/>
              <a:t>Unified sports creates unique teammate bonds through sports experiences just like any other sports team. </a:t>
            </a:r>
            <a:endParaRPr/>
          </a:p>
          <a:p>
            <a:pPr indent="-274320" lvl="0" marL="274320" rtl="0" algn="l">
              <a:lnSpc>
                <a:spcPct val="100000"/>
              </a:lnSpc>
              <a:spcBef>
                <a:spcPts val="480"/>
              </a:spcBef>
              <a:spcAft>
                <a:spcPts val="0"/>
              </a:spcAft>
              <a:buSzPts val="2400"/>
              <a:buChar char="*"/>
            </a:pPr>
            <a:r>
              <a:rPr lang="en-US"/>
              <a:t>Leads to new friendships, improved self-esteem, and positive changes in attitude, behavior, and performance for all students involved. </a:t>
            </a:r>
            <a:endParaRPr/>
          </a:p>
          <a:p>
            <a:pPr indent="-274320" lvl="0" marL="274320" rtl="0" algn="l">
              <a:lnSpc>
                <a:spcPct val="100000"/>
              </a:lnSpc>
              <a:spcBef>
                <a:spcPts val="480"/>
              </a:spcBef>
              <a:spcAft>
                <a:spcPts val="0"/>
              </a:spcAft>
              <a:buSzPts val="2400"/>
              <a:buChar char="*"/>
            </a:pPr>
            <a:r>
              <a:rPr lang="en-US"/>
              <a:t>The program creates a lasting impact on all those participating.</a:t>
            </a:r>
            <a:endParaRPr/>
          </a:p>
          <a:p>
            <a:pPr indent="-121920" lvl="0" marL="274320" rtl="0" algn="l">
              <a:lnSpc>
                <a:spcPct val="100000"/>
              </a:lnSpc>
              <a:spcBef>
                <a:spcPts val="480"/>
              </a:spcBef>
              <a:spcAft>
                <a:spcPts val="0"/>
              </a:spcAft>
              <a:buSzPts val="2400"/>
              <a:buNone/>
            </a:pPr>
            <a:r>
              <a:t/>
            </a:r>
            <a:endParaRPr/>
          </a:p>
        </p:txBody>
      </p:sp>
      <p:sp>
        <p:nvSpPr>
          <p:cNvPr id="242" name="Google Shape;242;p13"/>
          <p:cNvSpPr txBox="1"/>
          <p:nvPr>
            <p:ph type="title"/>
          </p:nvPr>
        </p:nvSpPr>
        <p:spPr>
          <a:xfrm>
            <a:off x="2306751" y="338328"/>
            <a:ext cx="6689981" cy="809134"/>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FFFFFF"/>
              </a:buClr>
              <a:buSzPts val="4400"/>
              <a:buFont typeface="Candara"/>
              <a:buNone/>
            </a:pPr>
            <a:r>
              <a:rPr lang="en-US"/>
              <a:t>Why Unified Sports?</a:t>
            </a:r>
            <a:endParaRPr/>
          </a:p>
        </p:txBody>
      </p:sp>
      <p:pic>
        <p:nvPicPr>
          <p:cNvPr id="243" name="Google Shape;243;p13"/>
          <p:cNvPicPr preferRelativeResize="0"/>
          <p:nvPr/>
        </p:nvPicPr>
        <p:blipFill rotWithShape="1">
          <a:blip r:embed="rId3">
            <a:alphaModFix/>
          </a:blip>
          <a:srcRect b="0" l="0" r="0" t="0"/>
          <a:stretch/>
        </p:blipFill>
        <p:spPr>
          <a:xfrm>
            <a:off x="710475" y="338325"/>
            <a:ext cx="2246923" cy="2602576"/>
          </a:xfrm>
          <a:prstGeom prst="rect">
            <a:avLst/>
          </a:prstGeom>
          <a:noFill/>
          <a:ln>
            <a:noFill/>
          </a:ln>
        </p:spPr>
      </p:pic>
      <p:pic>
        <p:nvPicPr>
          <p:cNvPr descr="SO_Roundel_Reverse (Artwork).png" id="244" name="Google Shape;244;p13"/>
          <p:cNvPicPr preferRelativeResize="0"/>
          <p:nvPr/>
        </p:nvPicPr>
        <p:blipFill rotWithShape="1">
          <a:blip r:embed="rId4">
            <a:alphaModFix/>
          </a:blip>
          <a:srcRect b="0" l="0" r="0" t="0"/>
          <a:stretch/>
        </p:blipFill>
        <p:spPr>
          <a:xfrm>
            <a:off x="3947380" y="5676792"/>
            <a:ext cx="1096510" cy="109651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1">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descr="View the excitement and camaraderie that can be achieved as a Unified Champion School in this video that highlights the positive school climate created when Unified play, inclusive student leadership and whole-school engagement are an integral part of your school." id="249" name="Google Shape;249;p15" title="Be A Game Changer">
            <a:hlinkClick r:id="rId3"/>
          </p:cNvPr>
          <p:cNvPicPr preferRelativeResize="0"/>
          <p:nvPr/>
        </p:nvPicPr>
        <p:blipFill rotWithShape="1">
          <a:blip r:embed="rId4">
            <a:alphaModFix/>
          </a:blip>
          <a:srcRect b="0" l="0" r="0" t="0"/>
          <a:stretch/>
        </p:blipFill>
        <p:spPr>
          <a:xfrm>
            <a:off x="152400" y="152400"/>
            <a:ext cx="8855450" cy="6641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1000"/>
                                        <p:tgtEl>
                                          <p:spTgt spid="2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17"/>
          <p:cNvSpPr txBox="1"/>
          <p:nvPr>
            <p:ph idx="1" type="body"/>
          </p:nvPr>
        </p:nvSpPr>
        <p:spPr>
          <a:xfrm>
            <a:off x="872067" y="2675467"/>
            <a:ext cx="7408333" cy="3450696"/>
          </a:xfrm>
          <a:prstGeom prst="rect">
            <a:avLst/>
          </a:prstGeom>
          <a:noFill/>
          <a:ln>
            <a:noFill/>
          </a:ln>
        </p:spPr>
        <p:txBody>
          <a:bodyPr anchorCtr="0" anchor="t" bIns="45700" lIns="91425" spcFirstLastPara="1" rIns="91425" wrap="square" tIns="45700">
            <a:normAutofit lnSpcReduction="20000"/>
          </a:bodyPr>
          <a:lstStyle/>
          <a:p>
            <a:pPr indent="-274320" lvl="0" marL="274320" rtl="0" algn="l">
              <a:lnSpc>
                <a:spcPct val="100000"/>
              </a:lnSpc>
              <a:spcBef>
                <a:spcPts val="0"/>
              </a:spcBef>
              <a:spcAft>
                <a:spcPts val="0"/>
              </a:spcAft>
              <a:buSzPts val="2400"/>
              <a:buChar char="*"/>
            </a:pPr>
            <a:r>
              <a:rPr lang="en-US"/>
              <a:t>Designate someone to be the Special Olympics liaison</a:t>
            </a:r>
            <a:endParaRPr/>
          </a:p>
          <a:p>
            <a:pPr indent="-274320" lvl="0" marL="274320" rtl="0" algn="l">
              <a:lnSpc>
                <a:spcPct val="100000"/>
              </a:lnSpc>
              <a:spcBef>
                <a:spcPts val="480"/>
              </a:spcBef>
              <a:spcAft>
                <a:spcPts val="0"/>
              </a:spcAft>
              <a:buSzPts val="2400"/>
              <a:buChar char="*"/>
            </a:pPr>
            <a:r>
              <a:rPr lang="en-US"/>
              <a:t>Get approval from your school Administrator</a:t>
            </a:r>
            <a:endParaRPr/>
          </a:p>
          <a:p>
            <a:pPr indent="-236220" lvl="0" marL="274320" rtl="0" algn="l">
              <a:lnSpc>
                <a:spcPct val="100000"/>
              </a:lnSpc>
              <a:spcBef>
                <a:spcPts val="480"/>
              </a:spcBef>
              <a:spcAft>
                <a:spcPts val="0"/>
              </a:spcAft>
              <a:buSzPts val="1800"/>
              <a:buChar char="*"/>
            </a:pPr>
            <a:r>
              <a:rPr lang="en-US"/>
              <a:t>Create a Leadership team to help</a:t>
            </a:r>
            <a:endParaRPr/>
          </a:p>
          <a:p>
            <a:pPr indent="-236220" lvl="0" marL="274320" rtl="0" algn="l">
              <a:lnSpc>
                <a:spcPct val="100000"/>
              </a:lnSpc>
              <a:spcBef>
                <a:spcPts val="480"/>
              </a:spcBef>
              <a:spcAft>
                <a:spcPts val="0"/>
              </a:spcAft>
              <a:buSzPts val="1800"/>
              <a:buChar char="*"/>
            </a:pPr>
            <a:r>
              <a:rPr lang="en-US"/>
              <a:t>Go to </a:t>
            </a:r>
            <a:r>
              <a:rPr lang="en-US" u="sng">
                <a:solidFill>
                  <a:schemeClr val="hlink"/>
                </a:solidFill>
                <a:hlinkClick r:id="rId3"/>
              </a:rPr>
              <a:t>www.SOMI.org/schools</a:t>
            </a:r>
            <a:r>
              <a:rPr lang="en-US"/>
              <a:t> and fill out the UCS Interest Form (New Schools)</a:t>
            </a:r>
            <a:endParaRPr/>
          </a:p>
          <a:p>
            <a:pPr indent="-274320" lvl="0" marL="274320" rtl="0" algn="l">
              <a:lnSpc>
                <a:spcPct val="100000"/>
              </a:lnSpc>
              <a:spcBef>
                <a:spcPts val="480"/>
              </a:spcBef>
              <a:spcAft>
                <a:spcPts val="0"/>
              </a:spcAft>
              <a:buSzPts val="2400"/>
              <a:buChar char="*"/>
            </a:pPr>
            <a:r>
              <a:rPr lang="en-US"/>
              <a:t>Create your school’s YAC </a:t>
            </a:r>
            <a:endParaRPr/>
          </a:p>
          <a:p>
            <a:pPr indent="-274320" lvl="0" marL="274320" rtl="0" algn="l">
              <a:lnSpc>
                <a:spcPct val="100000"/>
              </a:lnSpc>
              <a:spcBef>
                <a:spcPts val="480"/>
              </a:spcBef>
              <a:spcAft>
                <a:spcPts val="0"/>
              </a:spcAft>
              <a:buSzPts val="2400"/>
              <a:buChar char="*"/>
            </a:pPr>
            <a:r>
              <a:rPr lang="en-US"/>
              <a:t>Decide on which sport/activities </a:t>
            </a:r>
            <a:endParaRPr/>
          </a:p>
          <a:p>
            <a:pPr indent="-274320" lvl="0" marL="274320" rtl="0" algn="l">
              <a:lnSpc>
                <a:spcPct val="100000"/>
              </a:lnSpc>
              <a:spcBef>
                <a:spcPts val="480"/>
              </a:spcBef>
              <a:spcAft>
                <a:spcPts val="0"/>
              </a:spcAft>
              <a:buSzPts val="2400"/>
              <a:buChar char="*"/>
            </a:pPr>
            <a:r>
              <a:rPr lang="en-US"/>
              <a:t>Get your Athletic Director on board</a:t>
            </a:r>
            <a:endParaRPr/>
          </a:p>
          <a:p>
            <a:pPr indent="-274320" lvl="0" marL="274320" rtl="0" algn="l">
              <a:lnSpc>
                <a:spcPct val="100000"/>
              </a:lnSpc>
              <a:spcBef>
                <a:spcPts val="480"/>
              </a:spcBef>
              <a:spcAft>
                <a:spcPts val="0"/>
              </a:spcAft>
              <a:buSzPts val="2400"/>
              <a:buChar char="*"/>
            </a:pPr>
            <a:r>
              <a:rPr lang="en-US"/>
              <a:t>Find schools in your area to compete against</a:t>
            </a:r>
            <a:endParaRPr/>
          </a:p>
        </p:txBody>
      </p:sp>
      <p:sp>
        <p:nvSpPr>
          <p:cNvPr id="255" name="Google Shape;255;p17"/>
          <p:cNvSpPr txBox="1"/>
          <p:nvPr>
            <p:ph type="title"/>
          </p:nvPr>
        </p:nvSpPr>
        <p:spPr>
          <a:xfrm>
            <a:off x="457200" y="338328"/>
            <a:ext cx="8229600" cy="1252728"/>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FFFFFF"/>
              </a:buClr>
              <a:buSzPts val="4400"/>
              <a:buFont typeface="Candara"/>
              <a:buNone/>
            </a:pPr>
            <a:r>
              <a:rPr lang="en-US"/>
              <a:t>How do I get started??</a:t>
            </a:r>
            <a:endParaRPr/>
          </a:p>
        </p:txBody>
      </p:sp>
      <p:pic>
        <p:nvPicPr>
          <p:cNvPr descr="SO_Roundel_Reverse (Artwork).png" id="256" name="Google Shape;256;p17"/>
          <p:cNvPicPr preferRelativeResize="0"/>
          <p:nvPr/>
        </p:nvPicPr>
        <p:blipFill rotWithShape="1">
          <a:blip r:embed="rId4">
            <a:alphaModFix/>
          </a:blip>
          <a:srcRect b="0" l="0" r="0" t="0"/>
          <a:stretch/>
        </p:blipFill>
        <p:spPr>
          <a:xfrm>
            <a:off x="7329255" y="5603492"/>
            <a:ext cx="1096510" cy="109651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g2da381dc89c_0_1"/>
          <p:cNvSpPr txBox="1"/>
          <p:nvPr>
            <p:ph idx="1" type="body"/>
          </p:nvPr>
        </p:nvSpPr>
        <p:spPr>
          <a:xfrm>
            <a:off x="872067" y="2675467"/>
            <a:ext cx="7408200" cy="3450600"/>
          </a:xfrm>
          <a:prstGeom prst="rect">
            <a:avLst/>
          </a:prstGeom>
        </p:spPr>
        <p:txBody>
          <a:bodyPr anchorCtr="0" anchor="t" bIns="45700" lIns="91425" spcFirstLastPara="1" rIns="91425" wrap="square" tIns="45700">
            <a:normAutofit/>
          </a:bodyPr>
          <a:lstStyle/>
          <a:p>
            <a:pPr indent="0" lvl="0" marL="0" rtl="0" algn="l">
              <a:spcBef>
                <a:spcPts val="360"/>
              </a:spcBef>
              <a:spcAft>
                <a:spcPts val="0"/>
              </a:spcAft>
              <a:buNone/>
            </a:pPr>
            <a:r>
              <a:rPr lang="en-US"/>
              <a:t>Area 20 is Unique and has 2 Special Olympic Colleges in the Area. </a:t>
            </a:r>
            <a:endParaRPr/>
          </a:p>
          <a:p>
            <a:pPr indent="0" lvl="0" marL="0" rtl="0" algn="l">
              <a:spcBef>
                <a:spcPts val="360"/>
              </a:spcBef>
              <a:spcAft>
                <a:spcPts val="0"/>
              </a:spcAft>
              <a:buNone/>
            </a:pPr>
            <a:r>
              <a:rPr lang="en-US"/>
              <a:t>You have U of M and EMU. Each has a program that runs year round with Sports. </a:t>
            </a:r>
            <a:endParaRPr/>
          </a:p>
          <a:p>
            <a:pPr indent="-342900" lvl="0" marL="457200" rtl="0" algn="l">
              <a:spcBef>
                <a:spcPts val="360"/>
              </a:spcBef>
              <a:spcAft>
                <a:spcPts val="0"/>
              </a:spcAft>
              <a:buSzPts val="1800"/>
              <a:buChar char="-"/>
            </a:pPr>
            <a:r>
              <a:rPr lang="en-US"/>
              <a:t>Flag Football</a:t>
            </a:r>
            <a:endParaRPr/>
          </a:p>
          <a:p>
            <a:pPr indent="-342900" lvl="0" marL="457200" rtl="0" algn="l">
              <a:spcBef>
                <a:spcPts val="0"/>
              </a:spcBef>
              <a:spcAft>
                <a:spcPts val="0"/>
              </a:spcAft>
              <a:buSzPts val="1800"/>
              <a:buChar char="-"/>
            </a:pPr>
            <a:r>
              <a:rPr lang="en-US"/>
              <a:t>Basketball </a:t>
            </a:r>
            <a:endParaRPr/>
          </a:p>
          <a:p>
            <a:pPr indent="-342900" lvl="0" marL="457200" rtl="0" algn="l">
              <a:spcBef>
                <a:spcPts val="0"/>
              </a:spcBef>
              <a:spcAft>
                <a:spcPts val="0"/>
              </a:spcAft>
              <a:buSzPts val="1800"/>
              <a:buChar char="-"/>
            </a:pPr>
            <a:r>
              <a:rPr lang="en-US"/>
              <a:t>Swimming</a:t>
            </a:r>
            <a:endParaRPr/>
          </a:p>
          <a:p>
            <a:pPr indent="-342900" lvl="0" marL="457200" rtl="0" algn="l">
              <a:spcBef>
                <a:spcPts val="0"/>
              </a:spcBef>
              <a:spcAft>
                <a:spcPts val="0"/>
              </a:spcAft>
              <a:buSzPts val="1800"/>
              <a:buChar char="-"/>
            </a:pPr>
            <a:r>
              <a:t/>
            </a:r>
            <a:endParaRPr/>
          </a:p>
        </p:txBody>
      </p:sp>
      <p:sp>
        <p:nvSpPr>
          <p:cNvPr id="263" name="Google Shape;263;g2da381dc89c_0_1"/>
          <p:cNvSpPr txBox="1"/>
          <p:nvPr>
            <p:ph type="title"/>
          </p:nvPr>
        </p:nvSpPr>
        <p:spPr>
          <a:xfrm>
            <a:off x="457200" y="338328"/>
            <a:ext cx="8229600" cy="12528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US"/>
              <a:t>SO College</a:t>
            </a:r>
            <a:endParaRPr/>
          </a:p>
        </p:txBody>
      </p:sp>
      <p:pic>
        <p:nvPicPr>
          <p:cNvPr descr="SO_Roundel_Reverse (Artwork).png" id="264" name="Google Shape;264;g2da381dc89c_0_1"/>
          <p:cNvPicPr preferRelativeResize="0"/>
          <p:nvPr/>
        </p:nvPicPr>
        <p:blipFill rotWithShape="1">
          <a:blip r:embed="rId3">
            <a:alphaModFix/>
          </a:blip>
          <a:srcRect b="0" l="0" r="0" t="0"/>
          <a:stretch/>
        </p:blipFill>
        <p:spPr>
          <a:xfrm>
            <a:off x="3926455" y="5498792"/>
            <a:ext cx="1096510" cy="109651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g270a1868caf_0_6"/>
          <p:cNvSpPr txBox="1"/>
          <p:nvPr>
            <p:ph idx="1" type="body"/>
          </p:nvPr>
        </p:nvSpPr>
        <p:spPr>
          <a:xfrm>
            <a:off x="872067" y="2675467"/>
            <a:ext cx="7408200" cy="3450600"/>
          </a:xfrm>
          <a:prstGeom prst="rect">
            <a:avLst/>
          </a:prstGeom>
        </p:spPr>
        <p:txBody>
          <a:bodyPr anchorCtr="0" anchor="t" bIns="45700" lIns="91425" spcFirstLastPara="1" rIns="91425" wrap="square" tIns="45700">
            <a:normAutofit fontScale="92500" lnSpcReduction="20000"/>
          </a:bodyPr>
          <a:lstStyle/>
          <a:p>
            <a:pPr indent="0" lvl="0" marL="0" rtl="0" algn="l">
              <a:lnSpc>
                <a:spcPct val="115000"/>
              </a:lnSpc>
              <a:spcBef>
                <a:spcPts val="0"/>
              </a:spcBef>
              <a:spcAft>
                <a:spcPts val="0"/>
              </a:spcAft>
              <a:buClr>
                <a:schemeClr val="dk1"/>
              </a:buClr>
              <a:buSzPct val="31211"/>
              <a:buFont typeface="Arial"/>
              <a:buNone/>
            </a:pPr>
            <a:r>
              <a:rPr b="1" lang="en-US" sz="3524">
                <a:highlight>
                  <a:srgbClr val="FDFCFC"/>
                </a:highlight>
                <a:latin typeface="Arial"/>
                <a:ea typeface="Arial"/>
                <a:cs typeface="Arial"/>
                <a:sym typeface="Arial"/>
              </a:rPr>
              <a:t>The mission of Special Olympics Michigan is to provide year-round sports training and athletic competition for children and adults with intellectual disabilities.</a:t>
            </a:r>
            <a:endParaRPr b="1" sz="3524">
              <a:highlight>
                <a:srgbClr val="FDFCFC"/>
              </a:highlight>
              <a:latin typeface="Arial"/>
              <a:ea typeface="Arial"/>
              <a:cs typeface="Arial"/>
              <a:sym typeface="Arial"/>
            </a:endParaRPr>
          </a:p>
          <a:p>
            <a:pPr indent="0" lvl="0" marL="0" rtl="0" algn="l">
              <a:lnSpc>
                <a:spcPct val="115000"/>
              </a:lnSpc>
              <a:spcBef>
                <a:spcPts val="1400"/>
              </a:spcBef>
              <a:spcAft>
                <a:spcPts val="0"/>
              </a:spcAft>
              <a:buClr>
                <a:schemeClr val="dk1"/>
              </a:buClr>
              <a:buSzPct val="51979"/>
              <a:buFont typeface="Arial"/>
              <a:buNone/>
            </a:pPr>
            <a:r>
              <a:t/>
            </a:r>
            <a:endParaRPr b="1" sz="2116">
              <a:highlight>
                <a:srgbClr val="FDFCFC"/>
              </a:highlight>
              <a:latin typeface="Arial"/>
              <a:ea typeface="Arial"/>
              <a:cs typeface="Arial"/>
              <a:sym typeface="Arial"/>
            </a:endParaRPr>
          </a:p>
          <a:p>
            <a:pPr indent="0" lvl="0" marL="0" rtl="0" algn="l">
              <a:spcBef>
                <a:spcPts val="1400"/>
              </a:spcBef>
              <a:spcAft>
                <a:spcPts val="0"/>
              </a:spcAft>
              <a:buNone/>
            </a:pPr>
            <a:r>
              <a:t/>
            </a:r>
            <a:endParaRPr/>
          </a:p>
        </p:txBody>
      </p:sp>
      <p:sp>
        <p:nvSpPr>
          <p:cNvPr id="271" name="Google Shape;271;g270a1868caf_0_6"/>
          <p:cNvSpPr txBox="1"/>
          <p:nvPr>
            <p:ph type="title"/>
          </p:nvPr>
        </p:nvSpPr>
        <p:spPr>
          <a:xfrm>
            <a:off x="457200" y="338328"/>
            <a:ext cx="8229600" cy="12528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4400"/>
              <a:buFont typeface="Candara"/>
              <a:buNone/>
            </a:pPr>
            <a:r>
              <a:rPr lang="en-US">
                <a:solidFill>
                  <a:schemeClr val="lt1"/>
                </a:solidFill>
              </a:rPr>
              <a:t>Special Olympics Michigan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16"/>
          <p:cNvSpPr txBox="1"/>
          <p:nvPr>
            <p:ph idx="1" type="body"/>
          </p:nvPr>
        </p:nvSpPr>
        <p:spPr>
          <a:xfrm>
            <a:off x="872067" y="2474097"/>
            <a:ext cx="7408333" cy="3024695"/>
          </a:xfrm>
          <a:prstGeom prst="rect">
            <a:avLst/>
          </a:prstGeom>
          <a:noFill/>
          <a:ln>
            <a:noFill/>
          </a:ln>
        </p:spPr>
        <p:txBody>
          <a:bodyPr anchorCtr="0" anchor="t" bIns="45700" lIns="91425" spcFirstLastPara="1" rIns="91425" wrap="square" tIns="45700">
            <a:normAutofit lnSpcReduction="10000"/>
          </a:bodyPr>
          <a:lstStyle/>
          <a:p>
            <a:pPr indent="-285750" lvl="0" marL="274320" rtl="0" algn="l">
              <a:lnSpc>
                <a:spcPct val="100000"/>
              </a:lnSpc>
              <a:spcBef>
                <a:spcPts val="444"/>
              </a:spcBef>
              <a:spcAft>
                <a:spcPts val="0"/>
              </a:spcAft>
              <a:buSzPts val="2400"/>
              <a:buChar char="*"/>
            </a:pPr>
            <a:r>
              <a:rPr lang="en-US"/>
              <a:t>Washtenaw County falls under Area 20 at the Traditional Sport Side of Special Olympics Michigan. </a:t>
            </a:r>
            <a:endParaRPr/>
          </a:p>
          <a:p>
            <a:pPr indent="-247650" lvl="0" marL="274320" rtl="0" algn="l">
              <a:lnSpc>
                <a:spcPct val="100000"/>
              </a:lnSpc>
              <a:spcBef>
                <a:spcPts val="444"/>
              </a:spcBef>
              <a:spcAft>
                <a:spcPts val="0"/>
              </a:spcAft>
              <a:buSzPts val="1800"/>
              <a:buChar char="*"/>
            </a:pPr>
            <a:r>
              <a:rPr lang="en-US"/>
              <a:t>Your Area Directors are </a:t>
            </a:r>
            <a:endParaRPr/>
          </a:p>
          <a:p>
            <a:pPr indent="-342900" lvl="1" marL="914400" rtl="0" algn="l">
              <a:lnSpc>
                <a:spcPct val="100000"/>
              </a:lnSpc>
              <a:spcBef>
                <a:spcPts val="444"/>
              </a:spcBef>
              <a:spcAft>
                <a:spcPts val="0"/>
              </a:spcAft>
              <a:buSzPts val="1800"/>
              <a:buChar char="*"/>
            </a:pPr>
            <a:r>
              <a:rPr lang="en-US"/>
              <a:t>Katy Fillion </a:t>
            </a:r>
            <a:endParaRPr/>
          </a:p>
          <a:p>
            <a:pPr indent="-342900" lvl="1" marL="914400" rtl="0" algn="l">
              <a:lnSpc>
                <a:spcPct val="100000"/>
              </a:lnSpc>
              <a:spcBef>
                <a:spcPts val="444"/>
              </a:spcBef>
              <a:spcAft>
                <a:spcPts val="0"/>
              </a:spcAft>
              <a:buSzPts val="1800"/>
              <a:buChar char="*"/>
            </a:pPr>
            <a:r>
              <a:rPr lang="en-US"/>
              <a:t>Kristi Haywood</a:t>
            </a:r>
            <a:endParaRPr/>
          </a:p>
          <a:p>
            <a:pPr indent="-342900" lvl="1" marL="914400" rtl="0" algn="l">
              <a:lnSpc>
                <a:spcPct val="100000"/>
              </a:lnSpc>
              <a:spcBef>
                <a:spcPts val="444"/>
              </a:spcBef>
              <a:spcAft>
                <a:spcPts val="0"/>
              </a:spcAft>
              <a:buSzPts val="1800"/>
              <a:buChar char="*"/>
            </a:pPr>
            <a:r>
              <a:rPr lang="en-US"/>
              <a:t>Jamie Baxter (Assistant AD) </a:t>
            </a:r>
            <a:endParaRPr/>
          </a:p>
          <a:p>
            <a:pPr indent="-342900" lvl="1" marL="914400" rtl="0" algn="l">
              <a:spcBef>
                <a:spcPts val="444"/>
              </a:spcBef>
              <a:spcAft>
                <a:spcPts val="0"/>
              </a:spcAft>
              <a:buSzPts val="1800"/>
              <a:buChar char="*"/>
            </a:pPr>
            <a:r>
              <a:rPr lang="en-US" sz="2400"/>
              <a:t>They can get you started or on a local team. They can be reached at area20@somi.org</a:t>
            </a:r>
            <a:endParaRPr/>
          </a:p>
        </p:txBody>
      </p:sp>
      <p:sp>
        <p:nvSpPr>
          <p:cNvPr id="277" name="Google Shape;277;p16"/>
          <p:cNvSpPr txBox="1"/>
          <p:nvPr>
            <p:ph type="title"/>
          </p:nvPr>
        </p:nvSpPr>
        <p:spPr>
          <a:xfrm>
            <a:off x="457200" y="338328"/>
            <a:ext cx="8229600" cy="1252728"/>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FFFFFF"/>
              </a:buClr>
              <a:buSzPts val="4400"/>
              <a:buFont typeface="Candara"/>
              <a:buNone/>
            </a:pPr>
            <a:r>
              <a:rPr lang="en-US"/>
              <a:t>Special Olympics Michigan </a:t>
            </a:r>
            <a:endParaRPr/>
          </a:p>
        </p:txBody>
      </p:sp>
      <p:pic>
        <p:nvPicPr>
          <p:cNvPr descr="SO_Roundel_Reverse (Artwork).png" id="278" name="Google Shape;278;p16"/>
          <p:cNvPicPr preferRelativeResize="0"/>
          <p:nvPr/>
        </p:nvPicPr>
        <p:blipFill rotWithShape="1">
          <a:blip r:embed="rId3">
            <a:alphaModFix/>
          </a:blip>
          <a:srcRect b="0" l="0" r="0" t="0"/>
          <a:stretch/>
        </p:blipFill>
        <p:spPr>
          <a:xfrm>
            <a:off x="3926455" y="5498792"/>
            <a:ext cx="1096511" cy="109651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g2ae25ca1e7b_0_24"/>
          <p:cNvSpPr txBox="1"/>
          <p:nvPr>
            <p:ph idx="1" type="body"/>
          </p:nvPr>
        </p:nvSpPr>
        <p:spPr>
          <a:xfrm>
            <a:off x="867892" y="2246192"/>
            <a:ext cx="7408200" cy="3450600"/>
          </a:xfrm>
          <a:prstGeom prst="rect">
            <a:avLst/>
          </a:prstGeom>
          <a:noFill/>
          <a:ln>
            <a:noFill/>
          </a:ln>
        </p:spPr>
        <p:txBody>
          <a:bodyPr anchorCtr="0" anchor="t" bIns="45700" lIns="91425" spcFirstLastPara="1" rIns="91425" wrap="square" tIns="45700">
            <a:normAutofit lnSpcReduction="10000"/>
          </a:bodyPr>
          <a:lstStyle/>
          <a:p>
            <a:pPr indent="-285750" lvl="0" marL="274320" rtl="0" algn="l">
              <a:spcBef>
                <a:spcPts val="444"/>
              </a:spcBef>
              <a:spcAft>
                <a:spcPts val="0"/>
              </a:spcAft>
              <a:buSzPts val="2400"/>
              <a:buChar char="*"/>
            </a:pPr>
            <a:r>
              <a:rPr lang="en-US"/>
              <a:t>Athletes are eligible to participate in Special Olympics from 8 yrs through adulthood. </a:t>
            </a:r>
            <a:endParaRPr/>
          </a:p>
          <a:p>
            <a:pPr indent="-285750" lvl="0" marL="274320" rtl="0" algn="l">
              <a:spcBef>
                <a:spcPts val="444"/>
              </a:spcBef>
              <a:spcAft>
                <a:spcPts val="0"/>
              </a:spcAft>
              <a:buSzPts val="2400"/>
              <a:buChar char="*"/>
            </a:pPr>
            <a:r>
              <a:rPr lang="en-US"/>
              <a:t>Athletes must have an up to date medical packet and communicable diseases waiver on file to compete. </a:t>
            </a:r>
            <a:endParaRPr/>
          </a:p>
          <a:p>
            <a:pPr indent="-247650" lvl="0" marL="274320" rtl="0" algn="l">
              <a:spcBef>
                <a:spcPts val="444"/>
              </a:spcBef>
              <a:spcAft>
                <a:spcPts val="0"/>
              </a:spcAft>
              <a:buSzPts val="1800"/>
              <a:buChar char="*"/>
            </a:pPr>
            <a:r>
              <a:rPr lang="en-US"/>
              <a:t>These can be sent to the Area Director (</a:t>
            </a:r>
            <a:r>
              <a:rPr lang="en-US" u="sng">
                <a:solidFill>
                  <a:schemeClr val="hlink"/>
                </a:solidFill>
                <a:hlinkClick r:id="rId3"/>
              </a:rPr>
              <a:t>area20@somi.org</a:t>
            </a:r>
            <a:r>
              <a:rPr lang="en-US"/>
              <a:t>) and they will get them into the State. </a:t>
            </a:r>
            <a:endParaRPr/>
          </a:p>
          <a:p>
            <a:pPr indent="-247650" lvl="0" marL="274320" rtl="0" algn="l">
              <a:spcBef>
                <a:spcPts val="444"/>
              </a:spcBef>
              <a:spcAft>
                <a:spcPts val="0"/>
              </a:spcAft>
              <a:buSzPts val="1800"/>
              <a:buChar char="*"/>
            </a:pPr>
            <a:r>
              <a:rPr lang="en-US" u="sng">
                <a:solidFill>
                  <a:schemeClr val="hlink"/>
                </a:solidFill>
                <a:hlinkClick r:id="rId4"/>
              </a:rPr>
              <a:t>Link to Medical Packet</a:t>
            </a:r>
            <a:r>
              <a:rPr lang="en-US"/>
              <a:t> (Good for 3 years)</a:t>
            </a:r>
            <a:endParaRPr/>
          </a:p>
          <a:p>
            <a:pPr indent="-247650" lvl="0" marL="274320" rtl="0" algn="l">
              <a:spcBef>
                <a:spcPts val="444"/>
              </a:spcBef>
              <a:spcAft>
                <a:spcPts val="0"/>
              </a:spcAft>
              <a:buSzPts val="1800"/>
              <a:buChar char="*"/>
            </a:pPr>
            <a:r>
              <a:rPr lang="en-US" u="sng">
                <a:solidFill>
                  <a:schemeClr val="hlink"/>
                </a:solidFill>
                <a:hlinkClick r:id="rId5"/>
              </a:rPr>
              <a:t>Link to Communicable Diseases Waiver </a:t>
            </a:r>
            <a:endParaRPr/>
          </a:p>
        </p:txBody>
      </p:sp>
      <p:sp>
        <p:nvSpPr>
          <p:cNvPr id="285" name="Google Shape;285;g2ae25ca1e7b_0_24"/>
          <p:cNvSpPr txBox="1"/>
          <p:nvPr>
            <p:ph type="title"/>
          </p:nvPr>
        </p:nvSpPr>
        <p:spPr>
          <a:xfrm>
            <a:off x="457200" y="338328"/>
            <a:ext cx="8229600" cy="12528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45454"/>
              <a:buNone/>
            </a:pPr>
            <a:r>
              <a:rPr lang="en-US"/>
              <a:t>What is needed to be a SOMI </a:t>
            </a:r>
            <a:r>
              <a:rPr lang="en-US"/>
              <a:t>Athlete</a:t>
            </a:r>
            <a:r>
              <a:rPr lang="en-US"/>
              <a:t>?</a:t>
            </a:r>
            <a:endParaRPr/>
          </a:p>
        </p:txBody>
      </p:sp>
      <p:pic>
        <p:nvPicPr>
          <p:cNvPr descr="SO_Roundel_Reverse (Artwork).png" id="286" name="Google Shape;286;g2ae25ca1e7b_0_24"/>
          <p:cNvPicPr preferRelativeResize="0"/>
          <p:nvPr/>
        </p:nvPicPr>
        <p:blipFill rotWithShape="1">
          <a:blip r:embed="rId6">
            <a:alphaModFix/>
          </a:blip>
          <a:srcRect b="0" l="0" r="0" t="0"/>
          <a:stretch/>
        </p:blipFill>
        <p:spPr>
          <a:xfrm>
            <a:off x="3947405" y="5696792"/>
            <a:ext cx="1096510" cy="109651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
          <p:cNvSpPr txBox="1"/>
          <p:nvPr>
            <p:ph idx="1" type="body"/>
          </p:nvPr>
        </p:nvSpPr>
        <p:spPr>
          <a:xfrm>
            <a:off x="368697" y="2394870"/>
            <a:ext cx="8411728" cy="1695931"/>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100000"/>
              </a:lnSpc>
              <a:spcBef>
                <a:spcPts val="0"/>
              </a:spcBef>
              <a:spcAft>
                <a:spcPts val="0"/>
              </a:spcAft>
              <a:buSzPct val="100000"/>
              <a:buNone/>
            </a:pPr>
            <a:r>
              <a:rPr lang="en-US"/>
              <a:t>Special Olympics Unified Champion Schools bring together students with and without intellectual disabilities through education, sports, and youth leadership to provide them with the knowledge, attitude, and skills necessary to create and sustain school communities that promote acceptance, respect, and human dignity.</a:t>
            </a:r>
            <a:endParaRPr/>
          </a:p>
          <a:p>
            <a:pPr indent="0" lvl="0" marL="0" rtl="0" algn="ctr">
              <a:lnSpc>
                <a:spcPct val="100000"/>
              </a:lnSpc>
              <a:spcBef>
                <a:spcPts val="444"/>
              </a:spcBef>
              <a:spcAft>
                <a:spcPts val="0"/>
              </a:spcAft>
              <a:buSzPct val="100000"/>
              <a:buNone/>
            </a:pPr>
            <a:r>
              <a:t/>
            </a:r>
            <a:endParaRPr/>
          </a:p>
        </p:txBody>
      </p:sp>
      <p:sp>
        <p:nvSpPr>
          <p:cNvPr id="143" name="Google Shape;143;p2"/>
          <p:cNvSpPr txBox="1"/>
          <p:nvPr>
            <p:ph type="title"/>
          </p:nvPr>
        </p:nvSpPr>
        <p:spPr>
          <a:xfrm>
            <a:off x="0" y="106193"/>
            <a:ext cx="9340296" cy="1723517"/>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FFFFFF"/>
              </a:buClr>
              <a:buSzPts val="4400"/>
              <a:buFont typeface="Candara"/>
              <a:buNone/>
            </a:pPr>
            <a:r>
              <a:rPr lang="en-US"/>
              <a:t>What is a Special Olympics </a:t>
            </a:r>
            <a:br>
              <a:rPr lang="en-US"/>
            </a:br>
            <a:r>
              <a:rPr lang="en-US"/>
              <a:t>Unified Champion School?</a:t>
            </a:r>
            <a:endParaRPr/>
          </a:p>
        </p:txBody>
      </p:sp>
      <p:pic>
        <p:nvPicPr>
          <p:cNvPr descr="Screen Shot 2019-05-29 at 8.57.15 PM.png" id="144" name="Google Shape;144;p2"/>
          <p:cNvPicPr preferRelativeResize="0"/>
          <p:nvPr/>
        </p:nvPicPr>
        <p:blipFill rotWithShape="1">
          <a:blip r:embed="rId3">
            <a:alphaModFix/>
          </a:blip>
          <a:srcRect b="0" l="0" r="0" t="0"/>
          <a:stretch/>
        </p:blipFill>
        <p:spPr>
          <a:xfrm>
            <a:off x="4684941" y="4090800"/>
            <a:ext cx="3431666" cy="2652383"/>
          </a:xfrm>
          <a:prstGeom prst="rect">
            <a:avLst/>
          </a:prstGeom>
          <a:noFill/>
          <a:ln>
            <a:noFill/>
          </a:ln>
        </p:spPr>
      </p:pic>
      <p:pic>
        <p:nvPicPr>
          <p:cNvPr descr="SO_Roundel_Reverse (Artwork).png" id="145" name="Google Shape;145;p2"/>
          <p:cNvPicPr preferRelativeResize="0"/>
          <p:nvPr/>
        </p:nvPicPr>
        <p:blipFill rotWithShape="1">
          <a:blip r:embed="rId4">
            <a:alphaModFix/>
          </a:blip>
          <a:srcRect b="0" l="0" r="0" t="0"/>
          <a:stretch/>
        </p:blipFill>
        <p:spPr>
          <a:xfrm>
            <a:off x="1187997" y="4104456"/>
            <a:ext cx="2377440" cy="237744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g2ae25ca1e7b_0_30"/>
          <p:cNvSpPr txBox="1"/>
          <p:nvPr>
            <p:ph idx="1" type="body"/>
          </p:nvPr>
        </p:nvSpPr>
        <p:spPr>
          <a:xfrm>
            <a:off x="867892" y="2675467"/>
            <a:ext cx="7408200" cy="3450600"/>
          </a:xfrm>
          <a:prstGeom prst="rect">
            <a:avLst/>
          </a:prstGeom>
          <a:noFill/>
          <a:ln>
            <a:noFill/>
          </a:ln>
        </p:spPr>
        <p:txBody>
          <a:bodyPr anchorCtr="0" anchor="t" bIns="45700" lIns="91425" spcFirstLastPara="1" rIns="91425" wrap="square" tIns="45700">
            <a:normAutofit/>
          </a:bodyPr>
          <a:lstStyle/>
          <a:p>
            <a:pPr indent="-374650" lvl="0" marL="457200" rtl="0" algn="l">
              <a:spcBef>
                <a:spcPts val="0"/>
              </a:spcBef>
              <a:spcAft>
                <a:spcPts val="0"/>
              </a:spcAft>
              <a:buClr>
                <a:schemeClr val="dk2"/>
              </a:buClr>
              <a:buSzPts val="2300"/>
              <a:buFont typeface="Candara"/>
              <a:buChar char="*"/>
            </a:pPr>
            <a:r>
              <a:rPr lang="en-US" sz="2300" u="sng">
                <a:solidFill>
                  <a:schemeClr val="hlink"/>
                </a:solidFill>
                <a:hlinkClick r:id="rId3"/>
              </a:rPr>
              <a:t>Complete VMS (Volunteer Management System) </a:t>
            </a:r>
            <a:endParaRPr sz="2300"/>
          </a:p>
          <a:p>
            <a:pPr indent="-374650" lvl="0" marL="457200" rtl="0" algn="l">
              <a:spcBef>
                <a:spcPts val="0"/>
              </a:spcBef>
              <a:spcAft>
                <a:spcPts val="0"/>
              </a:spcAft>
              <a:buClr>
                <a:schemeClr val="dk2"/>
              </a:buClr>
              <a:buSzPts val="2300"/>
              <a:buFont typeface="Candara"/>
              <a:buChar char="*"/>
            </a:pPr>
            <a:r>
              <a:rPr lang="en-US" sz="2300"/>
              <a:t>Attend practices with the area and be a volunteer while at State Games! </a:t>
            </a:r>
            <a:endParaRPr/>
          </a:p>
        </p:txBody>
      </p:sp>
      <p:sp>
        <p:nvSpPr>
          <p:cNvPr id="293" name="Google Shape;293;g2ae25ca1e7b_0_30"/>
          <p:cNvSpPr txBox="1"/>
          <p:nvPr>
            <p:ph type="title"/>
          </p:nvPr>
        </p:nvSpPr>
        <p:spPr>
          <a:xfrm>
            <a:off x="457200" y="338328"/>
            <a:ext cx="8229600" cy="12528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SzPct val="45454"/>
              <a:buNone/>
            </a:pPr>
            <a:r>
              <a:rPr lang="en-US"/>
              <a:t>What is needed to be a SOMI Volunteer?</a:t>
            </a:r>
            <a:endParaRPr/>
          </a:p>
        </p:txBody>
      </p:sp>
      <p:pic>
        <p:nvPicPr>
          <p:cNvPr descr="SO_Roundel_Reverse (Artwork).png" id="294" name="Google Shape;294;g2ae25ca1e7b_0_30"/>
          <p:cNvPicPr preferRelativeResize="0"/>
          <p:nvPr/>
        </p:nvPicPr>
        <p:blipFill rotWithShape="1">
          <a:blip r:embed="rId4">
            <a:alphaModFix/>
          </a:blip>
          <a:srcRect b="0" l="0" r="0" t="0"/>
          <a:stretch/>
        </p:blipFill>
        <p:spPr>
          <a:xfrm>
            <a:off x="3926455" y="5687242"/>
            <a:ext cx="1096510" cy="109651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18"/>
          <p:cNvSpPr txBox="1"/>
          <p:nvPr/>
        </p:nvSpPr>
        <p:spPr>
          <a:xfrm>
            <a:off x="-52575" y="209325"/>
            <a:ext cx="9452400" cy="800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400"/>
              <a:buFont typeface="Arial"/>
              <a:buNone/>
            </a:pPr>
            <a:r>
              <a:rPr lang="en-US" sz="4000">
                <a:solidFill>
                  <a:srgbClr val="FFFFFF"/>
                </a:solidFill>
                <a:latin typeface="Candara"/>
                <a:ea typeface="Candara"/>
                <a:cs typeface="Candara"/>
                <a:sym typeface="Candara"/>
              </a:rPr>
              <a:t>What is needed to be a SOMI Coach?</a:t>
            </a:r>
            <a:endParaRPr b="0" i="0" sz="4000" u="none" cap="none" strike="noStrike">
              <a:solidFill>
                <a:srgbClr val="FFFFFF"/>
              </a:solidFill>
              <a:latin typeface="Candara"/>
              <a:ea typeface="Candara"/>
              <a:cs typeface="Candara"/>
              <a:sym typeface="Candara"/>
            </a:endParaRPr>
          </a:p>
        </p:txBody>
      </p:sp>
      <p:sp>
        <p:nvSpPr>
          <p:cNvPr id="300" name="Google Shape;300;p18"/>
          <p:cNvSpPr txBox="1"/>
          <p:nvPr/>
        </p:nvSpPr>
        <p:spPr>
          <a:xfrm>
            <a:off x="890925" y="2521950"/>
            <a:ext cx="7293000" cy="3016800"/>
          </a:xfrm>
          <a:prstGeom prst="rect">
            <a:avLst/>
          </a:prstGeom>
          <a:noFill/>
          <a:ln>
            <a:noFill/>
          </a:ln>
        </p:spPr>
        <p:txBody>
          <a:bodyPr anchorCtr="0" anchor="t" bIns="91425" lIns="91425" spcFirstLastPara="1" rIns="91425" wrap="square" tIns="91425">
            <a:spAutoFit/>
          </a:bodyPr>
          <a:lstStyle/>
          <a:p>
            <a:pPr indent="-374650" lvl="0" marL="457200" marR="0" rtl="0" algn="l">
              <a:lnSpc>
                <a:spcPct val="100000"/>
              </a:lnSpc>
              <a:spcBef>
                <a:spcPts val="0"/>
              </a:spcBef>
              <a:spcAft>
                <a:spcPts val="0"/>
              </a:spcAft>
              <a:buClr>
                <a:schemeClr val="dk2"/>
              </a:buClr>
              <a:buSzPts val="2300"/>
              <a:buFont typeface="Candara"/>
              <a:buAutoNum type="arabicPeriod"/>
            </a:pPr>
            <a:r>
              <a:rPr lang="en-US" sz="2300" u="sng">
                <a:solidFill>
                  <a:schemeClr val="hlink"/>
                </a:solidFill>
                <a:latin typeface="Candara"/>
                <a:ea typeface="Candara"/>
                <a:cs typeface="Candara"/>
                <a:sym typeface="Candara"/>
                <a:hlinkClick r:id="rId3"/>
              </a:rPr>
              <a:t>Complete VMS (Volunteer Management System) </a:t>
            </a:r>
            <a:endParaRPr sz="2300">
              <a:solidFill>
                <a:schemeClr val="dk2"/>
              </a:solidFill>
              <a:latin typeface="Candara"/>
              <a:ea typeface="Candara"/>
              <a:cs typeface="Candara"/>
              <a:sym typeface="Candara"/>
            </a:endParaRPr>
          </a:p>
          <a:p>
            <a:pPr indent="-374650" lvl="0" marL="457200" marR="0" rtl="0" algn="l">
              <a:lnSpc>
                <a:spcPct val="100000"/>
              </a:lnSpc>
              <a:spcBef>
                <a:spcPts val="0"/>
              </a:spcBef>
              <a:spcAft>
                <a:spcPts val="0"/>
              </a:spcAft>
              <a:buClr>
                <a:schemeClr val="dk2"/>
              </a:buClr>
              <a:buSzPts val="2300"/>
              <a:buFont typeface="Candara"/>
              <a:buAutoNum type="arabicPeriod"/>
            </a:pPr>
            <a:r>
              <a:rPr lang="en-US" sz="2300">
                <a:solidFill>
                  <a:schemeClr val="dk2"/>
                </a:solidFill>
                <a:latin typeface="Candara"/>
                <a:ea typeface="Candara"/>
                <a:cs typeface="Candara"/>
                <a:sym typeface="Candara"/>
              </a:rPr>
              <a:t>Get certified in the Sport(s) that you plan on coaching</a:t>
            </a:r>
            <a:endParaRPr sz="2300">
              <a:solidFill>
                <a:schemeClr val="dk2"/>
              </a:solidFill>
              <a:latin typeface="Candara"/>
              <a:ea typeface="Candara"/>
              <a:cs typeface="Candara"/>
              <a:sym typeface="Candara"/>
            </a:endParaRPr>
          </a:p>
          <a:p>
            <a:pPr indent="-374650" lvl="0" marL="457200" marR="0" rtl="0" algn="l">
              <a:lnSpc>
                <a:spcPct val="100000"/>
              </a:lnSpc>
              <a:spcBef>
                <a:spcPts val="0"/>
              </a:spcBef>
              <a:spcAft>
                <a:spcPts val="0"/>
              </a:spcAft>
              <a:buClr>
                <a:schemeClr val="dk2"/>
              </a:buClr>
              <a:buSzPts val="2300"/>
              <a:buFont typeface="Candara"/>
              <a:buAutoNum type="arabicPeriod"/>
            </a:pPr>
            <a:r>
              <a:rPr lang="en-US" sz="2300">
                <a:solidFill>
                  <a:schemeClr val="dk2"/>
                </a:solidFill>
                <a:latin typeface="Candara"/>
                <a:ea typeface="Candara"/>
                <a:cs typeface="Candara"/>
                <a:sym typeface="Candara"/>
              </a:rPr>
              <a:t>Fill out a</a:t>
            </a:r>
            <a:r>
              <a:rPr lang="en-US" sz="2300" u="sng">
                <a:solidFill>
                  <a:schemeClr val="hlink"/>
                </a:solidFill>
                <a:latin typeface="Candara"/>
                <a:ea typeface="Candara"/>
                <a:cs typeface="Candara"/>
                <a:sym typeface="Candara"/>
                <a:hlinkClick r:id="rId4"/>
              </a:rPr>
              <a:t> seasonal roster</a:t>
            </a:r>
            <a:r>
              <a:rPr lang="en-US" sz="2300">
                <a:solidFill>
                  <a:schemeClr val="dk2"/>
                </a:solidFill>
                <a:latin typeface="Candara"/>
                <a:ea typeface="Candara"/>
                <a:cs typeface="Candara"/>
                <a:sym typeface="Candara"/>
              </a:rPr>
              <a:t> and send it to </a:t>
            </a:r>
            <a:r>
              <a:rPr lang="en-US" sz="2300" u="sng">
                <a:solidFill>
                  <a:schemeClr val="hlink"/>
                </a:solidFill>
                <a:latin typeface="Candara"/>
                <a:ea typeface="Candara"/>
                <a:cs typeface="Candara"/>
                <a:sym typeface="Candara"/>
                <a:hlinkClick r:id="rId5"/>
              </a:rPr>
              <a:t>area20@somi.org</a:t>
            </a:r>
            <a:r>
              <a:rPr lang="en-US" sz="2300">
                <a:solidFill>
                  <a:schemeClr val="dk2"/>
                </a:solidFill>
                <a:latin typeface="Candara"/>
                <a:ea typeface="Candara"/>
                <a:cs typeface="Candara"/>
                <a:sym typeface="Candara"/>
              </a:rPr>
              <a:t> and they will send it to </a:t>
            </a:r>
            <a:r>
              <a:rPr lang="en-US" sz="2300" u="sng">
                <a:solidFill>
                  <a:schemeClr val="hlink"/>
                </a:solidFill>
                <a:latin typeface="Candara"/>
                <a:ea typeface="Candara"/>
                <a:cs typeface="Candara"/>
                <a:sym typeface="Candara"/>
                <a:hlinkClick r:id="rId6"/>
              </a:rPr>
              <a:t>se.forms@somi.org</a:t>
            </a:r>
            <a:endParaRPr sz="2300">
              <a:solidFill>
                <a:schemeClr val="dk2"/>
              </a:solidFill>
              <a:latin typeface="Candara"/>
              <a:ea typeface="Candara"/>
              <a:cs typeface="Candara"/>
              <a:sym typeface="Candara"/>
            </a:endParaRPr>
          </a:p>
          <a:p>
            <a:pPr indent="-374650" lvl="0" marL="457200" marR="0" rtl="0" algn="l">
              <a:lnSpc>
                <a:spcPct val="100000"/>
              </a:lnSpc>
              <a:spcBef>
                <a:spcPts val="0"/>
              </a:spcBef>
              <a:spcAft>
                <a:spcPts val="0"/>
              </a:spcAft>
              <a:buClr>
                <a:schemeClr val="dk2"/>
              </a:buClr>
              <a:buSzPts val="2300"/>
              <a:buFont typeface="Candara"/>
              <a:buAutoNum type="arabicPeriod"/>
            </a:pPr>
            <a:r>
              <a:rPr lang="en-US" sz="2300">
                <a:solidFill>
                  <a:schemeClr val="dk2"/>
                </a:solidFill>
                <a:latin typeface="Candara"/>
                <a:ea typeface="Candara"/>
                <a:cs typeface="Candara"/>
                <a:sym typeface="Candara"/>
              </a:rPr>
              <a:t>Fill out registration with Area 20 for the State Event of the season </a:t>
            </a:r>
            <a:endParaRPr sz="2300">
              <a:solidFill>
                <a:schemeClr val="dk2"/>
              </a:solidFill>
              <a:latin typeface="Candara"/>
              <a:ea typeface="Candara"/>
              <a:cs typeface="Candara"/>
              <a:sym typeface="Candara"/>
            </a:endParaRPr>
          </a:p>
          <a:p>
            <a:pPr indent="-374650" lvl="0" marL="457200" marR="0" rtl="0" algn="l">
              <a:lnSpc>
                <a:spcPct val="100000"/>
              </a:lnSpc>
              <a:spcBef>
                <a:spcPts val="0"/>
              </a:spcBef>
              <a:spcAft>
                <a:spcPts val="0"/>
              </a:spcAft>
              <a:buClr>
                <a:schemeClr val="dk2"/>
              </a:buClr>
              <a:buSzPts val="2300"/>
              <a:buFont typeface="Candara"/>
              <a:buAutoNum type="arabicPeriod"/>
            </a:pPr>
            <a:r>
              <a:rPr lang="en-US" sz="2300">
                <a:solidFill>
                  <a:schemeClr val="dk2"/>
                </a:solidFill>
                <a:latin typeface="Candara"/>
                <a:ea typeface="Candara"/>
                <a:cs typeface="Candara"/>
                <a:sym typeface="Candara"/>
              </a:rPr>
              <a:t>Compete and HAVE FUN!! </a:t>
            </a:r>
            <a:endParaRPr sz="2300">
              <a:solidFill>
                <a:schemeClr val="dk2"/>
              </a:solidFill>
              <a:latin typeface="Candara"/>
              <a:ea typeface="Candara"/>
              <a:cs typeface="Candara"/>
              <a:sym typeface="Candara"/>
            </a:endParaRPr>
          </a:p>
        </p:txBody>
      </p:sp>
      <p:pic>
        <p:nvPicPr>
          <p:cNvPr descr="SO_Roundel_Reverse (Artwork).png" id="301" name="Google Shape;301;p18"/>
          <p:cNvPicPr preferRelativeResize="0"/>
          <p:nvPr/>
        </p:nvPicPr>
        <p:blipFill rotWithShape="1">
          <a:blip r:embed="rId7">
            <a:alphaModFix/>
          </a:blip>
          <a:srcRect b="0" l="0" r="0" t="0"/>
          <a:stretch/>
        </p:blipFill>
        <p:spPr>
          <a:xfrm>
            <a:off x="3989175" y="5538750"/>
            <a:ext cx="1096501" cy="11298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g1823edcae55_0_5"/>
          <p:cNvSpPr txBox="1"/>
          <p:nvPr>
            <p:ph idx="1" type="body"/>
          </p:nvPr>
        </p:nvSpPr>
        <p:spPr>
          <a:xfrm>
            <a:off x="749705" y="2679192"/>
            <a:ext cx="3822300" cy="3447300"/>
          </a:xfrm>
          <a:prstGeom prst="rect">
            <a:avLst/>
          </a:prstGeom>
          <a:noFill/>
          <a:ln>
            <a:noFill/>
          </a:ln>
        </p:spPr>
        <p:txBody>
          <a:bodyPr anchorCtr="0" anchor="t" bIns="45700" lIns="91425" spcFirstLastPara="1" rIns="91425" wrap="square" tIns="45700">
            <a:normAutofit/>
          </a:bodyPr>
          <a:lstStyle/>
          <a:p>
            <a:pPr indent="0" lvl="0" marL="274320" rtl="0" algn="ctr">
              <a:lnSpc>
                <a:spcPct val="100000"/>
              </a:lnSpc>
              <a:spcBef>
                <a:spcPts val="480"/>
              </a:spcBef>
              <a:spcAft>
                <a:spcPts val="0"/>
              </a:spcAft>
              <a:buSzPts val="1800"/>
              <a:buNone/>
            </a:pPr>
            <a:r>
              <a:rPr lang="en-US"/>
              <a:t>Alpine Skiing</a:t>
            </a:r>
            <a:endParaRPr/>
          </a:p>
          <a:p>
            <a:pPr indent="0" lvl="0" marL="274320" rtl="0" algn="ctr">
              <a:lnSpc>
                <a:spcPct val="100000"/>
              </a:lnSpc>
              <a:spcBef>
                <a:spcPts val="480"/>
              </a:spcBef>
              <a:spcAft>
                <a:spcPts val="0"/>
              </a:spcAft>
              <a:buSzPts val="1800"/>
              <a:buNone/>
            </a:pPr>
            <a:r>
              <a:rPr lang="en-US"/>
              <a:t>Athletics</a:t>
            </a:r>
            <a:endParaRPr/>
          </a:p>
          <a:p>
            <a:pPr indent="0" lvl="0" marL="274320" rtl="0" algn="ctr">
              <a:lnSpc>
                <a:spcPct val="100000"/>
              </a:lnSpc>
              <a:spcBef>
                <a:spcPts val="480"/>
              </a:spcBef>
              <a:spcAft>
                <a:spcPts val="0"/>
              </a:spcAft>
              <a:buSzPts val="1800"/>
              <a:buNone/>
            </a:pPr>
            <a:r>
              <a:rPr lang="en-US"/>
              <a:t>Basketball </a:t>
            </a:r>
            <a:endParaRPr/>
          </a:p>
          <a:p>
            <a:pPr indent="0" lvl="0" marL="274320" rtl="0" algn="ctr">
              <a:lnSpc>
                <a:spcPct val="100000"/>
              </a:lnSpc>
              <a:spcBef>
                <a:spcPts val="480"/>
              </a:spcBef>
              <a:spcAft>
                <a:spcPts val="0"/>
              </a:spcAft>
              <a:buSzPts val="1800"/>
              <a:buNone/>
            </a:pPr>
            <a:r>
              <a:rPr lang="en-US"/>
              <a:t>Bocce</a:t>
            </a:r>
            <a:endParaRPr/>
          </a:p>
          <a:p>
            <a:pPr indent="0" lvl="0" marL="274320" rtl="0" algn="ctr">
              <a:lnSpc>
                <a:spcPct val="100000"/>
              </a:lnSpc>
              <a:spcBef>
                <a:spcPts val="480"/>
              </a:spcBef>
              <a:spcAft>
                <a:spcPts val="0"/>
              </a:spcAft>
              <a:buSzPts val="1800"/>
              <a:buNone/>
            </a:pPr>
            <a:r>
              <a:rPr lang="en-US"/>
              <a:t>Bowling</a:t>
            </a:r>
            <a:endParaRPr/>
          </a:p>
          <a:p>
            <a:pPr indent="0" lvl="0" marL="274320" rtl="0" algn="ctr">
              <a:lnSpc>
                <a:spcPct val="100000"/>
              </a:lnSpc>
              <a:spcBef>
                <a:spcPts val="480"/>
              </a:spcBef>
              <a:spcAft>
                <a:spcPts val="0"/>
              </a:spcAft>
              <a:buSzPts val="1800"/>
              <a:buNone/>
            </a:pPr>
            <a:r>
              <a:rPr lang="en-US"/>
              <a:t>Cross Country Skiing</a:t>
            </a:r>
            <a:endParaRPr/>
          </a:p>
          <a:p>
            <a:pPr indent="0" lvl="0" marL="274320" rtl="0" algn="ctr">
              <a:lnSpc>
                <a:spcPct val="150000"/>
              </a:lnSpc>
              <a:spcBef>
                <a:spcPts val="480"/>
              </a:spcBef>
              <a:spcAft>
                <a:spcPts val="0"/>
              </a:spcAft>
              <a:buSzPts val="1800"/>
              <a:buNone/>
            </a:pPr>
            <a:r>
              <a:t/>
            </a:r>
            <a:endParaRPr/>
          </a:p>
        </p:txBody>
      </p:sp>
      <p:sp>
        <p:nvSpPr>
          <p:cNvPr id="307" name="Google Shape;307;g1823edcae55_0_5"/>
          <p:cNvSpPr txBox="1"/>
          <p:nvPr>
            <p:ph type="title"/>
          </p:nvPr>
        </p:nvSpPr>
        <p:spPr>
          <a:xfrm>
            <a:off x="457200" y="338328"/>
            <a:ext cx="8229600" cy="12528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FFFFFF"/>
              </a:buClr>
              <a:buSzPts val="4400"/>
              <a:buFont typeface="Candara"/>
              <a:buNone/>
            </a:pPr>
            <a:r>
              <a:rPr lang="en-US"/>
              <a:t>Sports Offered in Area 20 </a:t>
            </a:r>
            <a:endParaRPr/>
          </a:p>
        </p:txBody>
      </p:sp>
      <p:sp>
        <p:nvSpPr>
          <p:cNvPr id="308" name="Google Shape;308;g1823edcae55_0_5"/>
          <p:cNvSpPr txBox="1"/>
          <p:nvPr>
            <p:ph idx="2" type="body"/>
          </p:nvPr>
        </p:nvSpPr>
        <p:spPr>
          <a:xfrm>
            <a:off x="4498950" y="2679200"/>
            <a:ext cx="4188000" cy="3122100"/>
          </a:xfrm>
          <a:prstGeom prst="rect">
            <a:avLst/>
          </a:prstGeom>
        </p:spPr>
        <p:txBody>
          <a:bodyPr anchorCtr="0" anchor="t" bIns="45700" lIns="91425" spcFirstLastPara="1" rIns="91425" wrap="square" tIns="45700">
            <a:normAutofit/>
          </a:bodyPr>
          <a:lstStyle/>
          <a:p>
            <a:pPr indent="0" lvl="0" marL="274320" rtl="0" algn="ctr">
              <a:lnSpc>
                <a:spcPct val="100000"/>
              </a:lnSpc>
              <a:spcBef>
                <a:spcPts val="480"/>
              </a:spcBef>
              <a:spcAft>
                <a:spcPts val="0"/>
              </a:spcAft>
              <a:buClr>
                <a:schemeClr val="dk1"/>
              </a:buClr>
              <a:buFont typeface="Arial"/>
              <a:buNone/>
            </a:pPr>
            <a:r>
              <a:rPr lang="en-US"/>
              <a:t>Figure Skating</a:t>
            </a:r>
            <a:endParaRPr/>
          </a:p>
          <a:p>
            <a:pPr indent="0" lvl="0" marL="274320" rtl="0" algn="ctr">
              <a:lnSpc>
                <a:spcPct val="100000"/>
              </a:lnSpc>
              <a:spcBef>
                <a:spcPts val="480"/>
              </a:spcBef>
              <a:spcAft>
                <a:spcPts val="0"/>
              </a:spcAft>
              <a:buClr>
                <a:schemeClr val="dk1"/>
              </a:buClr>
              <a:buFont typeface="Arial"/>
              <a:buNone/>
            </a:pPr>
            <a:r>
              <a:rPr lang="en-US"/>
              <a:t>Golf</a:t>
            </a:r>
            <a:endParaRPr/>
          </a:p>
          <a:p>
            <a:pPr indent="0" lvl="0" marL="274320" rtl="0" algn="ctr">
              <a:lnSpc>
                <a:spcPct val="100000"/>
              </a:lnSpc>
              <a:spcBef>
                <a:spcPts val="480"/>
              </a:spcBef>
              <a:spcAft>
                <a:spcPts val="0"/>
              </a:spcAft>
              <a:buClr>
                <a:schemeClr val="dk1"/>
              </a:buClr>
              <a:buFont typeface="Arial"/>
              <a:buNone/>
            </a:pPr>
            <a:r>
              <a:rPr lang="en-US"/>
              <a:t>Poly Hockey</a:t>
            </a:r>
            <a:endParaRPr/>
          </a:p>
          <a:p>
            <a:pPr indent="0" lvl="0" marL="274320" rtl="0" algn="ctr">
              <a:lnSpc>
                <a:spcPct val="100000"/>
              </a:lnSpc>
              <a:spcBef>
                <a:spcPts val="480"/>
              </a:spcBef>
              <a:spcAft>
                <a:spcPts val="0"/>
              </a:spcAft>
              <a:buClr>
                <a:schemeClr val="dk1"/>
              </a:buClr>
              <a:buFont typeface="Arial"/>
              <a:buNone/>
            </a:pPr>
            <a:r>
              <a:rPr lang="en-US"/>
              <a:t>Snowshoeing</a:t>
            </a:r>
            <a:endParaRPr/>
          </a:p>
          <a:p>
            <a:pPr indent="0" lvl="0" marL="274320" rtl="0" algn="ctr">
              <a:lnSpc>
                <a:spcPct val="100000"/>
              </a:lnSpc>
              <a:spcBef>
                <a:spcPts val="480"/>
              </a:spcBef>
              <a:spcAft>
                <a:spcPts val="0"/>
              </a:spcAft>
              <a:buClr>
                <a:schemeClr val="dk1"/>
              </a:buClr>
              <a:buFont typeface="Arial"/>
              <a:buNone/>
            </a:pPr>
            <a:r>
              <a:rPr lang="en-US"/>
              <a:t>Swimming</a:t>
            </a:r>
            <a:endParaRPr/>
          </a:p>
          <a:p>
            <a:pPr indent="0" lvl="0" marL="274320" rtl="0" algn="ctr">
              <a:lnSpc>
                <a:spcPct val="100000"/>
              </a:lnSpc>
              <a:spcBef>
                <a:spcPts val="480"/>
              </a:spcBef>
              <a:spcAft>
                <a:spcPts val="0"/>
              </a:spcAft>
              <a:buClr>
                <a:schemeClr val="dk1"/>
              </a:buClr>
              <a:buFont typeface="Arial"/>
              <a:buNone/>
            </a:pPr>
            <a:r>
              <a:rPr lang="en-US"/>
              <a:t>Volleyball </a:t>
            </a:r>
            <a:endParaRPr/>
          </a:p>
        </p:txBody>
      </p:sp>
      <p:pic>
        <p:nvPicPr>
          <p:cNvPr descr="SO_Roundel_Reverse (Artwork).png" id="309" name="Google Shape;309;g1823edcae55_0_5"/>
          <p:cNvPicPr preferRelativeResize="0"/>
          <p:nvPr/>
        </p:nvPicPr>
        <p:blipFill rotWithShape="1">
          <a:blip r:embed="rId3">
            <a:alphaModFix/>
          </a:blip>
          <a:srcRect b="0" l="0" r="0" t="0"/>
          <a:stretch/>
        </p:blipFill>
        <p:spPr>
          <a:xfrm>
            <a:off x="3926455" y="5498792"/>
            <a:ext cx="1096510" cy="109651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g18252ef132f_1_7"/>
          <p:cNvSpPr txBox="1"/>
          <p:nvPr>
            <p:ph idx="1" type="body"/>
          </p:nvPr>
        </p:nvSpPr>
        <p:spPr>
          <a:xfrm>
            <a:off x="872067" y="2675467"/>
            <a:ext cx="7408200" cy="3450600"/>
          </a:xfrm>
          <a:prstGeom prst="rect">
            <a:avLst/>
          </a:prstGeom>
          <a:noFill/>
          <a:ln>
            <a:noFill/>
          </a:ln>
        </p:spPr>
        <p:txBody>
          <a:bodyPr anchorCtr="0" anchor="t" bIns="45700" lIns="91425" spcFirstLastPara="1" rIns="91425" wrap="square" tIns="45700">
            <a:normAutofit fontScale="77500" lnSpcReduction="20000"/>
          </a:bodyPr>
          <a:lstStyle/>
          <a:p>
            <a:pPr indent="0" lvl="0" marL="0" rtl="0" algn="ctr">
              <a:lnSpc>
                <a:spcPct val="100000"/>
              </a:lnSpc>
              <a:spcBef>
                <a:spcPts val="360"/>
              </a:spcBef>
              <a:spcAft>
                <a:spcPts val="0"/>
              </a:spcAft>
              <a:buSzPct val="75000"/>
              <a:buNone/>
            </a:pPr>
            <a:r>
              <a:rPr lang="en-US"/>
              <a:t>Q &amp; A time!</a:t>
            </a:r>
            <a:endParaRPr/>
          </a:p>
          <a:p>
            <a:pPr indent="0" lvl="0" marL="0" rtl="0" algn="ctr">
              <a:lnSpc>
                <a:spcPct val="100000"/>
              </a:lnSpc>
              <a:spcBef>
                <a:spcPts val="360"/>
              </a:spcBef>
              <a:spcAft>
                <a:spcPts val="0"/>
              </a:spcAft>
              <a:buSzPct val="75000"/>
              <a:buNone/>
            </a:pPr>
            <a:r>
              <a:t/>
            </a:r>
            <a:endParaRPr/>
          </a:p>
          <a:p>
            <a:pPr indent="0" lvl="0" marL="0" rtl="0" algn="ctr">
              <a:lnSpc>
                <a:spcPct val="100000"/>
              </a:lnSpc>
              <a:spcBef>
                <a:spcPts val="360"/>
              </a:spcBef>
              <a:spcAft>
                <a:spcPts val="0"/>
              </a:spcAft>
              <a:buSzPct val="75000"/>
              <a:buNone/>
            </a:pPr>
            <a:r>
              <a:rPr lang="en-US"/>
              <a:t>Feel free to email us with any questions</a:t>
            </a:r>
            <a:endParaRPr/>
          </a:p>
          <a:p>
            <a:pPr indent="0" lvl="0" marL="0" rtl="0" algn="ctr">
              <a:lnSpc>
                <a:spcPct val="100000"/>
              </a:lnSpc>
              <a:spcBef>
                <a:spcPts val="360"/>
              </a:spcBef>
              <a:spcAft>
                <a:spcPts val="0"/>
              </a:spcAft>
              <a:buSzPct val="75000"/>
              <a:buNone/>
            </a:pPr>
            <a:r>
              <a:t/>
            </a:r>
            <a:endParaRPr/>
          </a:p>
          <a:p>
            <a:pPr indent="0" lvl="0" marL="0" rtl="0" algn="ctr">
              <a:lnSpc>
                <a:spcPct val="100000"/>
              </a:lnSpc>
              <a:spcBef>
                <a:spcPts val="360"/>
              </a:spcBef>
              <a:spcAft>
                <a:spcPts val="0"/>
              </a:spcAft>
              <a:buSzPct val="75000"/>
              <a:buNone/>
            </a:pPr>
            <a:r>
              <a:rPr b="1" lang="en-US">
                <a:solidFill>
                  <a:srgbClr val="238FC8"/>
                </a:solidFill>
              </a:rPr>
              <a:t>julia.eory</a:t>
            </a:r>
            <a:r>
              <a:rPr b="1" lang="en-US" u="sng">
                <a:solidFill>
                  <a:srgbClr val="238FC8"/>
                </a:solidFill>
                <a:hlinkClick r:id="rId3">
                  <a:extLst>
                    <a:ext uri="{A12FA001-AC4F-418D-AE19-62706E023703}">
                      <ahyp:hlinkClr val="tx"/>
                    </a:ext>
                  </a:extLst>
                </a:hlinkClick>
              </a:rPr>
              <a:t>@somi.org</a:t>
            </a:r>
            <a:r>
              <a:rPr b="1" lang="en-US">
                <a:solidFill>
                  <a:srgbClr val="238FC8"/>
                </a:solidFill>
              </a:rPr>
              <a:t> (Area/ SO College Questions)</a:t>
            </a:r>
            <a:endParaRPr b="1">
              <a:solidFill>
                <a:srgbClr val="238FC8"/>
              </a:solidFill>
            </a:endParaRPr>
          </a:p>
          <a:p>
            <a:pPr indent="0" lvl="0" marL="0" rtl="0" algn="ctr">
              <a:lnSpc>
                <a:spcPct val="100000"/>
              </a:lnSpc>
              <a:spcBef>
                <a:spcPts val="360"/>
              </a:spcBef>
              <a:spcAft>
                <a:spcPts val="0"/>
              </a:spcAft>
              <a:buSzPct val="75000"/>
              <a:buNone/>
            </a:pPr>
            <a:r>
              <a:t/>
            </a:r>
            <a:endParaRPr b="1">
              <a:solidFill>
                <a:srgbClr val="238FC8"/>
              </a:solidFill>
            </a:endParaRPr>
          </a:p>
          <a:p>
            <a:pPr indent="0" lvl="0" marL="0" rtl="0" algn="ctr">
              <a:lnSpc>
                <a:spcPct val="100000"/>
              </a:lnSpc>
              <a:spcBef>
                <a:spcPts val="360"/>
              </a:spcBef>
              <a:spcAft>
                <a:spcPts val="0"/>
              </a:spcAft>
              <a:buSzPct val="75000"/>
              <a:buNone/>
            </a:pPr>
            <a:r>
              <a:rPr b="1" lang="en-US" u="sng">
                <a:solidFill>
                  <a:srgbClr val="238FC8"/>
                </a:solidFill>
                <a:hlinkClick r:id="rId4">
                  <a:extLst>
                    <a:ext uri="{A12FA001-AC4F-418D-AE19-62706E023703}">
                      <ahyp:hlinkClr val="tx"/>
                    </a:ext>
                  </a:extLst>
                </a:hlinkClick>
              </a:rPr>
              <a:t>cathy.burr@somi.org</a:t>
            </a:r>
            <a:r>
              <a:rPr b="1" lang="en-US">
                <a:solidFill>
                  <a:srgbClr val="238FC8"/>
                </a:solidFill>
              </a:rPr>
              <a:t> (UCS Questions) </a:t>
            </a:r>
            <a:endParaRPr b="1">
              <a:solidFill>
                <a:srgbClr val="238FC8"/>
              </a:solidFill>
            </a:endParaRPr>
          </a:p>
          <a:p>
            <a:pPr indent="0" lvl="0" marL="0" rtl="0" algn="ctr">
              <a:lnSpc>
                <a:spcPct val="100000"/>
              </a:lnSpc>
              <a:spcBef>
                <a:spcPts val="360"/>
              </a:spcBef>
              <a:spcAft>
                <a:spcPts val="0"/>
              </a:spcAft>
              <a:buSzPct val="75000"/>
              <a:buNone/>
            </a:pPr>
            <a:r>
              <a:t/>
            </a:r>
            <a:endParaRPr b="1">
              <a:solidFill>
                <a:srgbClr val="238FC8"/>
              </a:solidFill>
            </a:endParaRPr>
          </a:p>
          <a:p>
            <a:pPr indent="0" lvl="0" marL="0" rtl="0" algn="ctr">
              <a:lnSpc>
                <a:spcPct val="100000"/>
              </a:lnSpc>
              <a:spcBef>
                <a:spcPts val="360"/>
              </a:spcBef>
              <a:spcAft>
                <a:spcPts val="0"/>
              </a:spcAft>
              <a:buSzPct val="75000"/>
              <a:buNone/>
            </a:pPr>
            <a:r>
              <a:rPr b="1" lang="en-US" u="sng">
                <a:solidFill>
                  <a:srgbClr val="238FC8"/>
                </a:solidFill>
              </a:rPr>
              <a:t>kevin. </a:t>
            </a:r>
            <a:r>
              <a:rPr b="1" lang="en-US" u="sng">
                <a:solidFill>
                  <a:srgbClr val="238FC8"/>
                </a:solidFill>
                <a:hlinkClick r:id="rId5">
                  <a:extLst>
                    <a:ext uri="{A12FA001-AC4F-418D-AE19-62706E023703}">
                      <ahyp:hlinkClr val="tx"/>
                    </a:ext>
                  </a:extLst>
                </a:hlinkClick>
              </a:rPr>
              <a:t>taegel@somi.org</a:t>
            </a:r>
            <a:r>
              <a:rPr b="1" lang="en-US" u="sng">
                <a:solidFill>
                  <a:srgbClr val="238FC8"/>
                </a:solidFill>
              </a:rPr>
              <a:t> (Sports Questions) </a:t>
            </a:r>
            <a:endParaRPr b="1" u="sng">
              <a:solidFill>
                <a:srgbClr val="238FC8"/>
              </a:solidFill>
            </a:endParaRPr>
          </a:p>
          <a:p>
            <a:pPr indent="0" lvl="0" marL="0" rtl="0" algn="ctr">
              <a:lnSpc>
                <a:spcPct val="100000"/>
              </a:lnSpc>
              <a:spcBef>
                <a:spcPts val="360"/>
              </a:spcBef>
              <a:spcAft>
                <a:spcPts val="0"/>
              </a:spcAft>
              <a:buSzPct val="75000"/>
              <a:buNone/>
            </a:pPr>
            <a:r>
              <a:t/>
            </a:r>
            <a:endParaRPr b="1"/>
          </a:p>
          <a:p>
            <a:pPr indent="0" lvl="0" marL="0" rtl="0" algn="l">
              <a:lnSpc>
                <a:spcPct val="100000"/>
              </a:lnSpc>
              <a:spcBef>
                <a:spcPts val="360"/>
              </a:spcBef>
              <a:spcAft>
                <a:spcPts val="0"/>
              </a:spcAft>
              <a:buSzPct val="75000"/>
              <a:buNone/>
            </a:pPr>
            <a:r>
              <a:t/>
            </a:r>
            <a:endParaRPr/>
          </a:p>
          <a:p>
            <a:pPr indent="0" lvl="0" marL="0" rtl="0" algn="l">
              <a:lnSpc>
                <a:spcPct val="100000"/>
              </a:lnSpc>
              <a:spcBef>
                <a:spcPts val="360"/>
              </a:spcBef>
              <a:spcAft>
                <a:spcPts val="0"/>
              </a:spcAft>
              <a:buSzPct val="75000"/>
              <a:buNone/>
            </a:pPr>
            <a:r>
              <a:t/>
            </a:r>
            <a:endParaRPr/>
          </a:p>
        </p:txBody>
      </p:sp>
      <p:sp>
        <p:nvSpPr>
          <p:cNvPr id="316" name="Google Shape;316;g18252ef132f_1_7"/>
          <p:cNvSpPr txBox="1"/>
          <p:nvPr>
            <p:ph type="title"/>
          </p:nvPr>
        </p:nvSpPr>
        <p:spPr>
          <a:xfrm>
            <a:off x="457200" y="338328"/>
            <a:ext cx="8229600" cy="12528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lang="en-US"/>
              <a:t>Thank you!</a:t>
            </a:r>
            <a:endParaRPr/>
          </a:p>
        </p:txBody>
      </p:sp>
      <p:pic>
        <p:nvPicPr>
          <p:cNvPr descr="SO_Roundel_Reverse (Artwork).png" id="317" name="Google Shape;317;g18252ef132f_1_7"/>
          <p:cNvPicPr preferRelativeResize="0"/>
          <p:nvPr/>
        </p:nvPicPr>
        <p:blipFill rotWithShape="1">
          <a:blip r:embed="rId6">
            <a:alphaModFix/>
          </a:blip>
          <a:srcRect b="0" l="0" r="0" t="0"/>
          <a:stretch/>
        </p:blipFill>
        <p:spPr>
          <a:xfrm>
            <a:off x="3926455" y="5498792"/>
            <a:ext cx="1096510" cy="109651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3"/>
          <p:cNvSpPr txBox="1"/>
          <p:nvPr>
            <p:ph idx="1" type="body"/>
          </p:nvPr>
        </p:nvSpPr>
        <p:spPr>
          <a:xfrm>
            <a:off x="344925" y="2104525"/>
            <a:ext cx="8575800" cy="20835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SzPts val="1800"/>
              <a:buNone/>
            </a:pPr>
            <a:r>
              <a:t/>
            </a:r>
            <a:endParaRPr/>
          </a:p>
          <a:p>
            <a:pPr indent="-274320" lvl="0" marL="274320" rtl="0" algn="l">
              <a:lnSpc>
                <a:spcPct val="100000"/>
              </a:lnSpc>
              <a:spcBef>
                <a:spcPts val="480"/>
              </a:spcBef>
              <a:spcAft>
                <a:spcPts val="0"/>
              </a:spcAft>
              <a:buSzPts val="2400"/>
              <a:buChar char="*"/>
            </a:pPr>
            <a:r>
              <a:rPr lang="en-US"/>
              <a:t> 530 Unified Champion Schools in Michigan (K-12) and the number keeps growing</a:t>
            </a:r>
            <a:endParaRPr/>
          </a:p>
          <a:p>
            <a:pPr indent="-236220" lvl="0" marL="274320" rtl="0" algn="l">
              <a:lnSpc>
                <a:spcPct val="100000"/>
              </a:lnSpc>
              <a:spcBef>
                <a:spcPts val="480"/>
              </a:spcBef>
              <a:spcAft>
                <a:spcPts val="0"/>
              </a:spcAft>
              <a:buSzPts val="1800"/>
              <a:buChar char="*"/>
            </a:pPr>
            <a:r>
              <a:rPr lang="en-US"/>
              <a:t>42 counties with UCS participation</a:t>
            </a:r>
            <a:endParaRPr/>
          </a:p>
          <a:p>
            <a:pPr indent="-274320" lvl="0" marL="274320" rtl="0" algn="l">
              <a:lnSpc>
                <a:spcPct val="100000"/>
              </a:lnSpc>
              <a:spcBef>
                <a:spcPts val="480"/>
              </a:spcBef>
              <a:spcAft>
                <a:spcPts val="0"/>
              </a:spcAft>
              <a:buSzPts val="2400"/>
              <a:buChar char="*"/>
            </a:pPr>
            <a:r>
              <a:rPr lang="en-US"/>
              <a:t>More than 7,000 schools nationwide participate!</a:t>
            </a:r>
            <a:endParaRPr/>
          </a:p>
        </p:txBody>
      </p:sp>
      <p:sp>
        <p:nvSpPr>
          <p:cNvPr id="151" name="Google Shape;151;p3"/>
          <p:cNvSpPr txBox="1"/>
          <p:nvPr>
            <p:ph type="title"/>
          </p:nvPr>
        </p:nvSpPr>
        <p:spPr>
          <a:xfrm>
            <a:off x="219487" y="150168"/>
            <a:ext cx="8701106" cy="1433502"/>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FFFFFF"/>
              </a:buClr>
              <a:buSzPts val="4400"/>
              <a:buFont typeface="Candara"/>
              <a:buNone/>
            </a:pPr>
            <a:r>
              <a:rPr lang="en-US"/>
              <a:t>Special Olympics </a:t>
            </a:r>
            <a:br>
              <a:rPr lang="en-US"/>
            </a:br>
            <a:r>
              <a:rPr lang="en-US"/>
              <a:t>Unified Champion School Facts</a:t>
            </a:r>
            <a:endParaRPr/>
          </a:p>
        </p:txBody>
      </p:sp>
      <p:pic>
        <p:nvPicPr>
          <p:cNvPr descr="Screen Shot 2019-10-23 at 9.10.55 PM.png" id="152" name="Google Shape;152;p3"/>
          <p:cNvPicPr preferRelativeResize="0"/>
          <p:nvPr/>
        </p:nvPicPr>
        <p:blipFill rotWithShape="1">
          <a:blip r:embed="rId3">
            <a:alphaModFix/>
          </a:blip>
          <a:srcRect b="0" l="0" r="0" t="0"/>
          <a:stretch/>
        </p:blipFill>
        <p:spPr>
          <a:xfrm>
            <a:off x="2425700" y="4594213"/>
            <a:ext cx="4279900" cy="1676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4"/>
          <p:cNvSpPr txBox="1"/>
          <p:nvPr>
            <p:ph type="title"/>
          </p:nvPr>
        </p:nvSpPr>
        <p:spPr>
          <a:xfrm>
            <a:off x="457200" y="233385"/>
            <a:ext cx="8229600" cy="1252728"/>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FFFFFF"/>
              </a:buClr>
              <a:buSzPct val="100000"/>
              <a:buFont typeface="Candara"/>
              <a:buNone/>
            </a:pPr>
            <a:r>
              <a:rPr lang="en-US"/>
              <a:t>Unified Champion School</a:t>
            </a:r>
            <a:br>
              <a:rPr lang="en-US"/>
            </a:br>
            <a:r>
              <a:rPr lang="en-US"/>
              <a:t> Key Characteristics</a:t>
            </a:r>
            <a:endParaRPr/>
          </a:p>
        </p:txBody>
      </p:sp>
      <p:pic>
        <p:nvPicPr>
          <p:cNvPr descr="Screen Shot 2019-05-29 at 9.00.19 PM.png" id="158" name="Google Shape;158;p4"/>
          <p:cNvPicPr preferRelativeResize="0"/>
          <p:nvPr/>
        </p:nvPicPr>
        <p:blipFill rotWithShape="1">
          <a:blip r:embed="rId3">
            <a:alphaModFix/>
          </a:blip>
          <a:srcRect b="0" l="0" r="0" t="0"/>
          <a:stretch/>
        </p:blipFill>
        <p:spPr>
          <a:xfrm>
            <a:off x="457200" y="1516104"/>
            <a:ext cx="1584933" cy="2489878"/>
          </a:xfrm>
          <a:prstGeom prst="rect">
            <a:avLst/>
          </a:prstGeom>
          <a:noFill/>
          <a:ln>
            <a:noFill/>
          </a:ln>
        </p:spPr>
      </p:pic>
      <p:pic>
        <p:nvPicPr>
          <p:cNvPr descr="Screen Shot 2019-05-30 at 10.55.16 AM.png" id="159" name="Google Shape;159;p4"/>
          <p:cNvPicPr preferRelativeResize="0"/>
          <p:nvPr/>
        </p:nvPicPr>
        <p:blipFill rotWithShape="1">
          <a:blip r:embed="rId4">
            <a:alphaModFix/>
          </a:blip>
          <a:srcRect b="0" l="0" r="0" t="0"/>
          <a:stretch/>
        </p:blipFill>
        <p:spPr>
          <a:xfrm>
            <a:off x="7050971" y="2404486"/>
            <a:ext cx="1869258" cy="2384258"/>
          </a:xfrm>
          <a:prstGeom prst="rect">
            <a:avLst/>
          </a:prstGeom>
          <a:noFill/>
          <a:ln>
            <a:noFill/>
          </a:ln>
        </p:spPr>
      </p:pic>
      <p:pic>
        <p:nvPicPr>
          <p:cNvPr descr="Screen Shot 2019-10-23 at 4.30.44 PM.png" id="160" name="Google Shape;160;p4"/>
          <p:cNvPicPr preferRelativeResize="0"/>
          <p:nvPr/>
        </p:nvPicPr>
        <p:blipFill rotWithShape="1">
          <a:blip r:embed="rId5">
            <a:alphaModFix/>
          </a:blip>
          <a:srcRect b="0" l="0" r="0" t="0"/>
          <a:stretch/>
        </p:blipFill>
        <p:spPr>
          <a:xfrm>
            <a:off x="2278535" y="4376991"/>
            <a:ext cx="2606901" cy="2220694"/>
          </a:xfrm>
          <a:prstGeom prst="rect">
            <a:avLst/>
          </a:prstGeom>
          <a:noFill/>
          <a:ln>
            <a:noFill/>
          </a:ln>
        </p:spPr>
      </p:pic>
      <p:pic>
        <p:nvPicPr>
          <p:cNvPr descr="Screen Shot 2019-10-23 at 9.12.46 PM.png" id="161" name="Google Shape;161;p4"/>
          <p:cNvPicPr preferRelativeResize="0"/>
          <p:nvPr/>
        </p:nvPicPr>
        <p:blipFill rotWithShape="1">
          <a:blip r:embed="rId6">
            <a:alphaModFix/>
          </a:blip>
          <a:srcRect b="0" l="0" r="0" t="0"/>
          <a:stretch/>
        </p:blipFill>
        <p:spPr>
          <a:xfrm>
            <a:off x="2278535" y="1899725"/>
            <a:ext cx="4656030" cy="234865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g18252ef132f_1_0"/>
          <p:cNvSpPr txBox="1"/>
          <p:nvPr>
            <p:ph idx="1" type="body"/>
          </p:nvPr>
        </p:nvSpPr>
        <p:spPr>
          <a:xfrm>
            <a:off x="872067" y="2675467"/>
            <a:ext cx="7408200" cy="34506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360"/>
              </a:spcBef>
              <a:spcAft>
                <a:spcPts val="0"/>
              </a:spcAft>
              <a:buSzPts val="1800"/>
              <a:buNone/>
            </a:pPr>
            <a:r>
              <a:rPr lang="en-US">
                <a:highlight>
                  <a:srgbClr val="75D2FF"/>
                </a:highlight>
              </a:rPr>
              <a:t>Unified</a:t>
            </a:r>
            <a:r>
              <a:rPr lang="en-US"/>
              <a:t>-Students with and without disabilities participating together</a:t>
            </a:r>
            <a:endParaRPr/>
          </a:p>
          <a:p>
            <a:pPr indent="0" lvl="0" marL="0" rtl="0" algn="l">
              <a:lnSpc>
                <a:spcPct val="100000"/>
              </a:lnSpc>
              <a:spcBef>
                <a:spcPts val="360"/>
              </a:spcBef>
              <a:spcAft>
                <a:spcPts val="0"/>
              </a:spcAft>
              <a:buSzPts val="1800"/>
              <a:buNone/>
            </a:pPr>
            <a:r>
              <a:rPr lang="en-US">
                <a:highlight>
                  <a:srgbClr val="75D2FF"/>
                </a:highlight>
              </a:rPr>
              <a:t>Athlete</a:t>
            </a:r>
            <a:r>
              <a:rPr lang="en-US"/>
              <a:t>- a student with a disability participating in Unified program</a:t>
            </a:r>
            <a:endParaRPr/>
          </a:p>
          <a:p>
            <a:pPr indent="0" lvl="0" marL="0" rtl="0" algn="l">
              <a:lnSpc>
                <a:spcPct val="100000"/>
              </a:lnSpc>
              <a:spcBef>
                <a:spcPts val="360"/>
              </a:spcBef>
              <a:spcAft>
                <a:spcPts val="0"/>
              </a:spcAft>
              <a:buSzPts val="1800"/>
              <a:buNone/>
            </a:pPr>
            <a:r>
              <a:rPr lang="en-US">
                <a:highlight>
                  <a:srgbClr val="75D2FF"/>
                </a:highlight>
              </a:rPr>
              <a:t>Unified Partner</a:t>
            </a:r>
            <a:r>
              <a:rPr lang="en-US"/>
              <a:t>- a student without a disability participating in Unified programming</a:t>
            </a:r>
            <a:endParaRPr/>
          </a:p>
          <a:p>
            <a:pPr indent="0" lvl="0" marL="0" rtl="0" algn="l">
              <a:lnSpc>
                <a:spcPct val="100000"/>
              </a:lnSpc>
              <a:spcBef>
                <a:spcPts val="360"/>
              </a:spcBef>
              <a:spcAft>
                <a:spcPts val="0"/>
              </a:spcAft>
              <a:buSzPts val="1800"/>
              <a:buNone/>
            </a:pPr>
            <a:r>
              <a:rPr lang="en-US">
                <a:highlight>
                  <a:srgbClr val="75D2FF"/>
                </a:highlight>
              </a:rPr>
              <a:t>Liaison</a:t>
            </a:r>
            <a:r>
              <a:rPr lang="en-US"/>
              <a:t>- an adult in the school district that is Special Olympics main point of contact</a:t>
            </a:r>
            <a:endParaRPr/>
          </a:p>
        </p:txBody>
      </p:sp>
      <p:sp>
        <p:nvSpPr>
          <p:cNvPr id="168" name="Google Shape;168;g18252ef132f_1_0"/>
          <p:cNvSpPr txBox="1"/>
          <p:nvPr>
            <p:ph type="title"/>
          </p:nvPr>
        </p:nvSpPr>
        <p:spPr>
          <a:xfrm>
            <a:off x="457200" y="338328"/>
            <a:ext cx="8229600" cy="12528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SzPts val="1800"/>
              <a:buNone/>
            </a:pPr>
            <a:r>
              <a:rPr lang="en-US"/>
              <a:t>Key Terms</a:t>
            </a:r>
            <a:endParaRPr/>
          </a:p>
        </p:txBody>
      </p:sp>
      <p:pic>
        <p:nvPicPr>
          <p:cNvPr descr="SO_Roundel_Reverse (Artwork).png" id="169" name="Google Shape;169;g18252ef132f_1_0"/>
          <p:cNvPicPr preferRelativeResize="0"/>
          <p:nvPr/>
        </p:nvPicPr>
        <p:blipFill rotWithShape="1">
          <a:blip r:embed="rId3">
            <a:alphaModFix/>
          </a:blip>
          <a:srcRect b="0" l="0" r="0" t="0"/>
          <a:stretch/>
        </p:blipFill>
        <p:spPr>
          <a:xfrm>
            <a:off x="5674980" y="5561617"/>
            <a:ext cx="1096510" cy="109651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5"/>
          <p:cNvPicPr preferRelativeResize="0"/>
          <p:nvPr>
            <p:ph idx="1" type="body"/>
          </p:nvPr>
        </p:nvPicPr>
        <p:blipFill rotWithShape="1">
          <a:blip r:embed="rId3">
            <a:alphaModFix/>
          </a:blip>
          <a:srcRect b="0" l="0" r="0" t="0"/>
          <a:stretch/>
        </p:blipFill>
        <p:spPr>
          <a:xfrm>
            <a:off x="478112" y="956235"/>
            <a:ext cx="8314673" cy="4676869"/>
          </a:xfrm>
          <a:prstGeom prst="rect">
            <a:avLst/>
          </a:prstGeom>
          <a:noFill/>
          <a:ln>
            <a:noFill/>
          </a:ln>
        </p:spPr>
      </p:pic>
      <p:pic>
        <p:nvPicPr>
          <p:cNvPr descr="Natalie Kerwin shares the story of Brighton Unified Sports, a program that partners special education athletes with peer students to develop social skills, build friendships, and foster Bulldog pride." id="175" name="Google Shape;175;p5" title="Fostering Bulldog pride in Brighton">
            <a:hlinkClick r:id="rId4"/>
          </p:cNvPr>
          <p:cNvPicPr preferRelativeResize="0"/>
          <p:nvPr/>
        </p:nvPicPr>
        <p:blipFill rotWithShape="1">
          <a:blip r:embed="rId5">
            <a:alphaModFix/>
          </a:blip>
          <a:srcRect b="0" l="0" r="0" t="0"/>
          <a:stretch/>
        </p:blipFill>
        <p:spPr>
          <a:xfrm>
            <a:off x="218525" y="129000"/>
            <a:ext cx="8810825" cy="6428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1000"/>
                                        <p:tgtEl>
                                          <p:spTgt spid="1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6"/>
          <p:cNvSpPr txBox="1"/>
          <p:nvPr>
            <p:ph idx="1" type="body"/>
          </p:nvPr>
        </p:nvSpPr>
        <p:spPr>
          <a:xfrm>
            <a:off x="457201" y="2489592"/>
            <a:ext cx="8229600" cy="2173221"/>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2400"/>
              <a:buNone/>
            </a:pPr>
            <a:r>
              <a:rPr lang="en-US"/>
              <a:t>A Youth Activation Committee (YAC) consists of youth leaders with and without intellectual disabilities who strategize and plan activities. The YAC takes responsibility for the promotion and sustainability of the inclusive program. </a:t>
            </a:r>
            <a:endParaRPr/>
          </a:p>
          <a:p>
            <a:pPr indent="0" lvl="0" marL="0" rtl="0" algn="ctr">
              <a:lnSpc>
                <a:spcPct val="100000"/>
              </a:lnSpc>
              <a:spcBef>
                <a:spcPts val="480"/>
              </a:spcBef>
              <a:spcAft>
                <a:spcPts val="0"/>
              </a:spcAft>
              <a:buSzPts val="2400"/>
              <a:buNone/>
            </a:pPr>
            <a:r>
              <a:rPr lang="en-US"/>
              <a:t>There are school, state and national level YAC committees.</a:t>
            </a:r>
            <a:endParaRPr/>
          </a:p>
        </p:txBody>
      </p:sp>
      <p:sp>
        <p:nvSpPr>
          <p:cNvPr id="181" name="Google Shape;181;p6"/>
          <p:cNvSpPr txBox="1"/>
          <p:nvPr>
            <p:ph type="title"/>
          </p:nvPr>
        </p:nvSpPr>
        <p:spPr>
          <a:xfrm>
            <a:off x="457200" y="338328"/>
            <a:ext cx="8229600" cy="1252728"/>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FFFFFF"/>
              </a:buClr>
              <a:buSzPts val="4400"/>
              <a:buFont typeface="Candara"/>
              <a:buNone/>
            </a:pPr>
            <a:r>
              <a:rPr lang="en-US"/>
              <a:t>Inclusive Youth Leadership</a:t>
            </a:r>
            <a:endParaRPr/>
          </a:p>
        </p:txBody>
      </p:sp>
      <p:pic>
        <p:nvPicPr>
          <p:cNvPr descr="Screen Shot 2019-10-23 at 4.14.20 PM.png" id="182" name="Google Shape;182;p6"/>
          <p:cNvPicPr preferRelativeResize="0"/>
          <p:nvPr/>
        </p:nvPicPr>
        <p:blipFill rotWithShape="1">
          <a:blip r:embed="rId3">
            <a:alphaModFix/>
          </a:blip>
          <a:srcRect b="0" l="0" r="0" t="0"/>
          <a:stretch/>
        </p:blipFill>
        <p:spPr>
          <a:xfrm>
            <a:off x="3175133" y="4662813"/>
            <a:ext cx="2629033" cy="2060930"/>
          </a:xfrm>
          <a:prstGeom prst="rect">
            <a:avLst/>
          </a:prstGeom>
          <a:noFill/>
          <a:ln>
            <a:noFill/>
          </a:ln>
        </p:spPr>
      </p:pic>
      <p:pic>
        <p:nvPicPr>
          <p:cNvPr descr="SO_Roundel_Reverse (Artwork).png" id="183" name="Google Shape;183;p6"/>
          <p:cNvPicPr preferRelativeResize="0"/>
          <p:nvPr/>
        </p:nvPicPr>
        <p:blipFill rotWithShape="1">
          <a:blip r:embed="rId4">
            <a:alphaModFix/>
          </a:blip>
          <a:srcRect b="0" l="0" r="0" t="0"/>
          <a:stretch/>
        </p:blipFill>
        <p:spPr>
          <a:xfrm>
            <a:off x="7590280" y="5561367"/>
            <a:ext cx="1096510" cy="109651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8"/>
          <p:cNvSpPr txBox="1"/>
          <p:nvPr>
            <p:ph idx="1" type="body"/>
          </p:nvPr>
        </p:nvSpPr>
        <p:spPr>
          <a:xfrm>
            <a:off x="1052286" y="2675466"/>
            <a:ext cx="6985000" cy="3329819"/>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SzPts val="2400"/>
              <a:buNone/>
            </a:pPr>
            <a:r>
              <a:rPr lang="en-US"/>
              <a:t>Whole School Engagement activities positively impact school climate by including all students, teachers, staff, and administrators. </a:t>
            </a:r>
            <a:endParaRPr/>
          </a:p>
          <a:p>
            <a:pPr indent="0" lvl="0" marL="0" rtl="0" algn="ctr">
              <a:lnSpc>
                <a:spcPct val="100000"/>
              </a:lnSpc>
              <a:spcBef>
                <a:spcPts val="480"/>
              </a:spcBef>
              <a:spcAft>
                <a:spcPts val="0"/>
              </a:spcAft>
              <a:buSzPts val="2400"/>
              <a:buNone/>
            </a:pPr>
            <a:r>
              <a:t/>
            </a:r>
            <a:endParaRPr/>
          </a:p>
          <a:p>
            <a:pPr indent="0" lvl="0" marL="0" rtl="0" algn="ctr">
              <a:lnSpc>
                <a:spcPct val="100000"/>
              </a:lnSpc>
              <a:spcBef>
                <a:spcPts val="480"/>
              </a:spcBef>
              <a:spcAft>
                <a:spcPts val="0"/>
              </a:spcAft>
              <a:buSzPts val="2400"/>
              <a:buNone/>
            </a:pPr>
            <a:r>
              <a:rPr lang="en-US"/>
              <a:t>An inclusive school climate that fosters understanding and respect for all can influence how students think and act within and beyond the school environment. </a:t>
            </a:r>
            <a:endParaRPr/>
          </a:p>
        </p:txBody>
      </p:sp>
      <p:sp>
        <p:nvSpPr>
          <p:cNvPr id="189" name="Google Shape;189;p8"/>
          <p:cNvSpPr txBox="1"/>
          <p:nvPr>
            <p:ph type="title"/>
          </p:nvPr>
        </p:nvSpPr>
        <p:spPr>
          <a:xfrm>
            <a:off x="457200" y="338328"/>
            <a:ext cx="8229600" cy="1252728"/>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FFFFFF"/>
              </a:buClr>
              <a:buSzPct val="100000"/>
              <a:buFont typeface="Candara"/>
              <a:buNone/>
            </a:pPr>
            <a:r>
              <a:rPr lang="en-US"/>
              <a:t>Whole School Engagement:</a:t>
            </a:r>
            <a:br>
              <a:rPr lang="en-US"/>
            </a:br>
            <a:r>
              <a:rPr lang="en-US"/>
              <a:t>Welcoming for All</a:t>
            </a:r>
            <a:endParaRPr/>
          </a:p>
        </p:txBody>
      </p:sp>
      <p:pic>
        <p:nvPicPr>
          <p:cNvPr descr="SO_Roundel_Reverse (Artwork).png" id="190" name="Google Shape;190;p8"/>
          <p:cNvPicPr preferRelativeResize="0"/>
          <p:nvPr/>
        </p:nvPicPr>
        <p:blipFill rotWithShape="1">
          <a:blip r:embed="rId3">
            <a:alphaModFix/>
          </a:blip>
          <a:srcRect b="0" l="0" r="0" t="0"/>
          <a:stretch/>
        </p:blipFill>
        <p:spPr>
          <a:xfrm>
            <a:off x="6366030" y="5572092"/>
            <a:ext cx="1096510" cy="109651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9"/>
          <p:cNvSpPr txBox="1"/>
          <p:nvPr>
            <p:ph idx="1" type="body"/>
          </p:nvPr>
        </p:nvSpPr>
        <p:spPr>
          <a:xfrm>
            <a:off x="872067" y="2540000"/>
            <a:ext cx="7408333" cy="3586163"/>
          </a:xfrm>
          <a:prstGeom prst="rect">
            <a:avLst/>
          </a:prstGeom>
          <a:noFill/>
          <a:ln>
            <a:noFill/>
          </a:ln>
        </p:spPr>
        <p:txBody>
          <a:bodyPr anchorCtr="0" anchor="t" bIns="45700" lIns="91425" spcFirstLastPara="1" rIns="91425" wrap="square" tIns="45700">
            <a:normAutofit fontScale="92500" lnSpcReduction="10000"/>
          </a:bodyPr>
          <a:lstStyle/>
          <a:p>
            <a:pPr indent="-274320" lvl="0" marL="274320" rtl="0" algn="l">
              <a:lnSpc>
                <a:spcPct val="100000"/>
              </a:lnSpc>
              <a:spcBef>
                <a:spcPts val="0"/>
              </a:spcBef>
              <a:spcAft>
                <a:spcPts val="0"/>
              </a:spcAft>
              <a:buSzPct val="100000"/>
              <a:buChar char="*"/>
            </a:pPr>
            <a:r>
              <a:rPr lang="en-US"/>
              <a:t>Teaches staff and students to embrace diversity</a:t>
            </a:r>
            <a:endParaRPr/>
          </a:p>
          <a:p>
            <a:pPr indent="-274320" lvl="0" marL="274320" rtl="0" algn="l">
              <a:lnSpc>
                <a:spcPct val="100000"/>
              </a:lnSpc>
              <a:spcBef>
                <a:spcPts val="444"/>
              </a:spcBef>
              <a:spcAft>
                <a:spcPts val="0"/>
              </a:spcAft>
              <a:buSzPct val="100000"/>
              <a:buChar char="*"/>
            </a:pPr>
            <a:r>
              <a:rPr lang="en-US"/>
              <a:t>Expands ownership of the Unified Champion Schools program beyond a small group of students and staff</a:t>
            </a:r>
            <a:endParaRPr/>
          </a:p>
          <a:p>
            <a:pPr indent="-274320" lvl="0" marL="274320" rtl="0" algn="l">
              <a:lnSpc>
                <a:spcPct val="100000"/>
              </a:lnSpc>
              <a:spcBef>
                <a:spcPts val="444"/>
              </a:spcBef>
              <a:spcAft>
                <a:spcPts val="0"/>
              </a:spcAft>
              <a:buSzPct val="100000"/>
              <a:buChar char="*"/>
            </a:pPr>
            <a:r>
              <a:rPr lang="en-US"/>
              <a:t>Creates a climate where students staff  feel safe and valued</a:t>
            </a:r>
            <a:endParaRPr/>
          </a:p>
          <a:p>
            <a:pPr indent="0" lvl="0" marL="0" rtl="0" algn="ctr">
              <a:lnSpc>
                <a:spcPct val="100000"/>
              </a:lnSpc>
              <a:spcBef>
                <a:spcPts val="444"/>
              </a:spcBef>
              <a:spcAft>
                <a:spcPts val="0"/>
              </a:spcAft>
              <a:buSzPct val="100000"/>
              <a:buNone/>
            </a:pPr>
            <a:r>
              <a:rPr lang="en-US"/>
              <a:t>93% of students exposed to UCS and campaigns have </a:t>
            </a:r>
            <a:r>
              <a:rPr b="1" lang="en-US"/>
              <a:t>improved their behavior and attitudes </a:t>
            </a:r>
            <a:r>
              <a:rPr lang="en-US"/>
              <a:t>towards people with intellectual differences</a:t>
            </a:r>
            <a:endParaRPr/>
          </a:p>
          <a:p>
            <a:pPr indent="0" lvl="0" marL="0" rtl="0" algn="ctr">
              <a:lnSpc>
                <a:spcPct val="100000"/>
              </a:lnSpc>
              <a:spcBef>
                <a:spcPts val="444"/>
              </a:spcBef>
              <a:spcAft>
                <a:spcPts val="0"/>
              </a:spcAft>
              <a:buSzPct val="100000"/>
              <a:buNone/>
            </a:pPr>
            <a:r>
              <a:rPr lang="en-US"/>
              <a:t>86% of UCS staff credit the program with </a:t>
            </a:r>
            <a:r>
              <a:rPr b="1" lang="en-US"/>
              <a:t>reducing bullying and teasing</a:t>
            </a:r>
            <a:r>
              <a:rPr lang="en-US"/>
              <a:t> in their school. </a:t>
            </a:r>
            <a:endParaRPr/>
          </a:p>
          <a:p>
            <a:pPr indent="0" lvl="0" marL="0" rtl="0" algn="l">
              <a:lnSpc>
                <a:spcPct val="100000"/>
              </a:lnSpc>
              <a:spcBef>
                <a:spcPts val="444"/>
              </a:spcBef>
              <a:spcAft>
                <a:spcPts val="0"/>
              </a:spcAft>
              <a:buSzPct val="100000"/>
              <a:buNone/>
            </a:pPr>
            <a:r>
              <a:t/>
            </a:r>
            <a:endParaRPr/>
          </a:p>
        </p:txBody>
      </p:sp>
      <p:sp>
        <p:nvSpPr>
          <p:cNvPr id="196" name="Google Shape;196;p9"/>
          <p:cNvSpPr txBox="1"/>
          <p:nvPr>
            <p:ph type="title"/>
          </p:nvPr>
        </p:nvSpPr>
        <p:spPr>
          <a:xfrm>
            <a:off x="457200" y="229470"/>
            <a:ext cx="8229600" cy="1252728"/>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rgbClr val="FFFFFF"/>
              </a:buClr>
              <a:buSzPct val="100000"/>
              <a:buFont typeface="Candara"/>
              <a:buNone/>
            </a:pPr>
            <a:r>
              <a:rPr lang="en-US"/>
              <a:t>Why is Whole School </a:t>
            </a:r>
            <a:br>
              <a:rPr lang="en-US"/>
            </a:br>
            <a:r>
              <a:rPr lang="en-US"/>
              <a:t>Engagement important?</a:t>
            </a:r>
            <a:endParaRPr/>
          </a:p>
        </p:txBody>
      </p:sp>
      <p:pic>
        <p:nvPicPr>
          <p:cNvPr descr="SO_Roundel_Reverse (Artwork).png" id="197" name="Google Shape;197;p9"/>
          <p:cNvPicPr preferRelativeResize="0"/>
          <p:nvPr/>
        </p:nvPicPr>
        <p:blipFill rotWithShape="1">
          <a:blip r:embed="rId3">
            <a:alphaModFix/>
          </a:blip>
          <a:srcRect b="0" l="0" r="0" t="0"/>
          <a:stretch/>
        </p:blipFill>
        <p:spPr>
          <a:xfrm>
            <a:off x="6680130" y="5697717"/>
            <a:ext cx="1096510" cy="109651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5">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5">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aveform">
  <a:themeElements>
    <a:clrScheme name="Waveform">
      <a:dk1>
        <a:srgbClr val="000000"/>
      </a:dk1>
      <a:lt1>
        <a:srgbClr val="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2019-05-30T14:21:04Z</dcterms:created>
  <dc:creator>Tim Kamps</dc:creator>
</cp:coreProperties>
</file>