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23"/>
  </p:notesMasterIdLst>
  <p:handoutMasterIdLst>
    <p:handoutMasterId r:id="rId24"/>
  </p:handoutMasterIdLst>
  <p:sldIdLst>
    <p:sldId id="262" r:id="rId5"/>
    <p:sldId id="270" r:id="rId6"/>
    <p:sldId id="269" r:id="rId7"/>
    <p:sldId id="271" r:id="rId8"/>
    <p:sldId id="275" r:id="rId9"/>
    <p:sldId id="265" r:id="rId10"/>
    <p:sldId id="272" r:id="rId11"/>
    <p:sldId id="276" r:id="rId12"/>
    <p:sldId id="277" r:id="rId13"/>
    <p:sldId id="278" r:id="rId14"/>
    <p:sldId id="259" r:id="rId15"/>
    <p:sldId id="273" r:id="rId16"/>
    <p:sldId id="274" r:id="rId17"/>
    <p:sldId id="261" r:id="rId18"/>
    <p:sldId id="279" r:id="rId19"/>
    <p:sldId id="280" r:id="rId20"/>
    <p:sldId id="281"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87"/>
  </p:normalViewPr>
  <p:slideViewPr>
    <p:cSldViewPr snapToGrid="0" snapToObjects="1">
      <p:cViewPr varScale="1">
        <p:scale>
          <a:sx n="114" d="100"/>
          <a:sy n="114" d="100"/>
        </p:scale>
        <p:origin x="468" y="102"/>
      </p:cViewPr>
      <p:guideLst/>
    </p:cSldViewPr>
  </p:slideViewPr>
  <p:notesTextViewPr>
    <p:cViewPr>
      <p:scale>
        <a:sx n="1" d="1"/>
        <a:sy n="1" d="1"/>
      </p:scale>
      <p:origin x="0" y="0"/>
    </p:cViewPr>
  </p:notesText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Gabriel" userId="fd6c352f-3935-4129-8364-02e57e57a398" providerId="ADAL" clId="{10945470-B75B-4196-AC8B-D5B7C5012F7B}"/>
    <pc:docChg chg="undo custSel addSld delSld modSld sldOrd">
      <pc:chgData name="Stephanie Gabriel" userId="fd6c352f-3935-4129-8364-02e57e57a398" providerId="ADAL" clId="{10945470-B75B-4196-AC8B-D5B7C5012F7B}" dt="2023-01-28T13:30:53.153" v="2725" actId="26606"/>
      <pc:docMkLst>
        <pc:docMk/>
      </pc:docMkLst>
      <pc:sldChg chg="addSp modSp mod">
        <pc:chgData name="Stephanie Gabriel" userId="fd6c352f-3935-4129-8364-02e57e57a398" providerId="ADAL" clId="{10945470-B75B-4196-AC8B-D5B7C5012F7B}" dt="2023-01-27T18:42:18.050" v="1043" actId="20577"/>
        <pc:sldMkLst>
          <pc:docMk/>
          <pc:sldMk cId="1414933892" sldId="259"/>
        </pc:sldMkLst>
        <pc:spChg chg="mod">
          <ac:chgData name="Stephanie Gabriel" userId="fd6c352f-3935-4129-8364-02e57e57a398" providerId="ADAL" clId="{10945470-B75B-4196-AC8B-D5B7C5012F7B}" dt="2023-01-27T18:42:18.050" v="1043" actId="20577"/>
          <ac:spMkLst>
            <pc:docMk/>
            <pc:sldMk cId="1414933892" sldId="259"/>
            <ac:spMk id="2" creationId="{5F3F6C66-D6D7-4A72-9928-967AEA400766}"/>
          </ac:spMkLst>
        </pc:spChg>
        <pc:spChg chg="add mod">
          <ac:chgData name="Stephanie Gabriel" userId="fd6c352f-3935-4129-8364-02e57e57a398" providerId="ADAL" clId="{10945470-B75B-4196-AC8B-D5B7C5012F7B}" dt="2023-01-27T12:15:12.125" v="887" actId="313"/>
          <ac:spMkLst>
            <pc:docMk/>
            <pc:sldMk cId="1414933892" sldId="259"/>
            <ac:spMk id="3" creationId="{9F88F3D4-F402-0D30-16E6-B74A63AD8180}"/>
          </ac:spMkLst>
        </pc:spChg>
        <pc:graphicFrameChg chg="mod">
          <ac:chgData name="Stephanie Gabriel" userId="fd6c352f-3935-4129-8364-02e57e57a398" providerId="ADAL" clId="{10945470-B75B-4196-AC8B-D5B7C5012F7B}" dt="2023-01-27T11:39:42.176" v="528"/>
          <ac:graphicFrameMkLst>
            <pc:docMk/>
            <pc:sldMk cId="1414933892" sldId="259"/>
            <ac:graphicFrameMk id="5" creationId="{7755AF60-109B-4524-76C1-7293296AA046}"/>
          </ac:graphicFrameMkLst>
        </pc:graphicFrameChg>
      </pc:sldChg>
      <pc:sldChg chg="addSp delSp modSp mod">
        <pc:chgData name="Stephanie Gabriel" userId="fd6c352f-3935-4129-8364-02e57e57a398" providerId="ADAL" clId="{10945470-B75B-4196-AC8B-D5B7C5012F7B}" dt="2023-01-28T12:59:44.143" v="2595" actId="20577"/>
        <pc:sldMkLst>
          <pc:docMk/>
          <pc:sldMk cId="2706815994" sldId="261"/>
        </pc:sldMkLst>
        <pc:spChg chg="mod">
          <ac:chgData name="Stephanie Gabriel" userId="fd6c352f-3935-4129-8364-02e57e57a398" providerId="ADAL" clId="{10945470-B75B-4196-AC8B-D5B7C5012F7B}" dt="2023-01-28T12:59:44.143" v="2595" actId="20577"/>
          <ac:spMkLst>
            <pc:docMk/>
            <pc:sldMk cId="2706815994" sldId="261"/>
            <ac:spMk id="2" creationId="{BA84F96F-B0BE-4E84-A401-8F8438058CAB}"/>
          </ac:spMkLst>
        </pc:spChg>
        <pc:spChg chg="add del">
          <ac:chgData name="Stephanie Gabriel" userId="fd6c352f-3935-4129-8364-02e57e57a398" providerId="ADAL" clId="{10945470-B75B-4196-AC8B-D5B7C5012F7B}" dt="2023-01-28T01:00:06.758" v="1915" actId="26606"/>
          <ac:spMkLst>
            <pc:docMk/>
            <pc:sldMk cId="2706815994" sldId="261"/>
            <ac:spMk id="7" creationId="{D0672142-94D6-400E-B188-309B101D8BEB}"/>
          </ac:spMkLst>
        </pc:spChg>
        <pc:spChg chg="del">
          <ac:chgData name="Stephanie Gabriel" userId="fd6c352f-3935-4129-8364-02e57e57a398" providerId="ADAL" clId="{10945470-B75B-4196-AC8B-D5B7C5012F7B}" dt="2023-01-27T10:46:53.689" v="70" actId="26606"/>
          <ac:spMkLst>
            <pc:docMk/>
            <pc:sldMk cId="2706815994" sldId="261"/>
            <ac:spMk id="9" creationId="{E82ABBDC-7A44-4AE8-A04F-B5495481B9F2}"/>
          </ac:spMkLst>
        </pc:spChg>
        <pc:spChg chg="del">
          <ac:chgData name="Stephanie Gabriel" userId="fd6c352f-3935-4129-8364-02e57e57a398" providerId="ADAL" clId="{10945470-B75B-4196-AC8B-D5B7C5012F7B}" dt="2023-01-27T10:46:53.689" v="70" actId="26606"/>
          <ac:spMkLst>
            <pc:docMk/>
            <pc:sldMk cId="2706815994" sldId="261"/>
            <ac:spMk id="10" creationId="{7E475056-B0EB-44BE-8568-61ABEFB2E99D}"/>
          </ac:spMkLst>
        </pc:spChg>
        <pc:spChg chg="add del">
          <ac:chgData name="Stephanie Gabriel" userId="fd6c352f-3935-4129-8364-02e57e57a398" providerId="ADAL" clId="{10945470-B75B-4196-AC8B-D5B7C5012F7B}" dt="2023-01-28T01:00:06.758" v="1915" actId="26606"/>
          <ac:spMkLst>
            <pc:docMk/>
            <pc:sldMk cId="2706815994" sldId="261"/>
            <ac:spMk id="12" creationId="{C127259A-B804-4AD2-9BC6-66F7BB218575}"/>
          </ac:spMkLst>
        </pc:spChg>
        <pc:graphicFrameChg chg="mod modGraphic">
          <ac:chgData name="Stephanie Gabriel" userId="fd6c352f-3935-4129-8364-02e57e57a398" providerId="ADAL" clId="{10945470-B75B-4196-AC8B-D5B7C5012F7B}" dt="2023-01-28T12:58:54.714" v="2537" actId="20577"/>
          <ac:graphicFrameMkLst>
            <pc:docMk/>
            <pc:sldMk cId="2706815994" sldId="261"/>
            <ac:graphicFrameMk id="5" creationId="{2B828A48-3EC3-4EF9-8697-5D2A44F3F052}"/>
          </ac:graphicFrameMkLst>
        </pc:graphicFrameChg>
        <pc:cxnChg chg="del">
          <ac:chgData name="Stephanie Gabriel" userId="fd6c352f-3935-4129-8364-02e57e57a398" providerId="ADAL" clId="{10945470-B75B-4196-AC8B-D5B7C5012F7B}" dt="2023-01-27T10:46:53.689" v="70" actId="26606"/>
          <ac:cxnSpMkLst>
            <pc:docMk/>
            <pc:sldMk cId="2706815994" sldId="261"/>
            <ac:cxnSpMk id="8" creationId="{F2C8E2EC-73A4-48C2-B4D7-D7726BD908EE}"/>
          </ac:cxnSpMkLst>
        </pc:cxnChg>
        <pc:cxnChg chg="add del">
          <ac:chgData name="Stephanie Gabriel" userId="fd6c352f-3935-4129-8364-02e57e57a398" providerId="ADAL" clId="{10945470-B75B-4196-AC8B-D5B7C5012F7B}" dt="2023-01-28T01:00:06.758" v="1915" actId="26606"/>
          <ac:cxnSpMkLst>
            <pc:docMk/>
            <pc:sldMk cId="2706815994" sldId="261"/>
            <ac:cxnSpMk id="14" creationId="{39B4E8A7-8505-4752-9B81-C739116CE02E}"/>
          </ac:cxnSpMkLst>
        </pc:cxnChg>
      </pc:sldChg>
      <pc:sldChg chg="addSp delSp modSp mod modAnim">
        <pc:chgData name="Stephanie Gabriel" userId="fd6c352f-3935-4129-8364-02e57e57a398" providerId="ADAL" clId="{10945470-B75B-4196-AC8B-D5B7C5012F7B}" dt="2023-01-28T13:29:43.302" v="2722" actId="26606"/>
        <pc:sldMkLst>
          <pc:docMk/>
          <pc:sldMk cId="814101911" sldId="262"/>
        </pc:sldMkLst>
        <pc:spChg chg="mod">
          <ac:chgData name="Stephanie Gabriel" userId="fd6c352f-3935-4129-8364-02e57e57a398" providerId="ADAL" clId="{10945470-B75B-4196-AC8B-D5B7C5012F7B}" dt="2023-01-27T10:50:46.197" v="88" actId="26606"/>
          <ac:spMkLst>
            <pc:docMk/>
            <pc:sldMk cId="814101911" sldId="262"/>
            <ac:spMk id="2" creationId="{74080833-6B30-404E-B0FA-39D7DC4B1616}"/>
          </ac:spMkLst>
        </pc:spChg>
        <pc:spChg chg="add del">
          <ac:chgData name="Stephanie Gabriel" userId="fd6c352f-3935-4129-8364-02e57e57a398" providerId="ADAL" clId="{10945470-B75B-4196-AC8B-D5B7C5012F7B}" dt="2023-01-27T10:50:46.197" v="88" actId="26606"/>
          <ac:spMkLst>
            <pc:docMk/>
            <pc:sldMk cId="814101911" sldId="262"/>
            <ac:spMk id="13" creationId="{9DAC9F73-F9E1-419D-8673-AF4E754CE63E}"/>
          </ac:spMkLst>
        </pc:spChg>
        <pc:picChg chg="mod">
          <ac:chgData name="Stephanie Gabriel" userId="fd6c352f-3935-4129-8364-02e57e57a398" providerId="ADAL" clId="{10945470-B75B-4196-AC8B-D5B7C5012F7B}" dt="2023-01-28T13:29:43.302" v="2722" actId="26606"/>
          <ac:picMkLst>
            <pc:docMk/>
            <pc:sldMk cId="814101911" sldId="262"/>
            <ac:picMk id="8" creationId="{082DAC18-E623-0546-920C-6676DF6BBA3F}"/>
          </ac:picMkLst>
        </pc:picChg>
      </pc:sldChg>
      <pc:sldChg chg="modSp mod">
        <pc:chgData name="Stephanie Gabriel" userId="fd6c352f-3935-4129-8364-02e57e57a398" providerId="ADAL" clId="{10945470-B75B-4196-AC8B-D5B7C5012F7B}" dt="2023-01-27T12:21:40.010" v="974" actId="20577"/>
        <pc:sldMkLst>
          <pc:docMk/>
          <pc:sldMk cId="270140987" sldId="265"/>
        </pc:sldMkLst>
        <pc:spChg chg="mod">
          <ac:chgData name="Stephanie Gabriel" userId="fd6c352f-3935-4129-8364-02e57e57a398" providerId="ADAL" clId="{10945470-B75B-4196-AC8B-D5B7C5012F7B}" dt="2023-01-27T12:21:40.010" v="974" actId="20577"/>
          <ac:spMkLst>
            <pc:docMk/>
            <pc:sldMk cId="270140987" sldId="265"/>
            <ac:spMk id="2" creationId="{A850B972-0B7A-40CD-9E79-07E8A87AB03C}"/>
          </ac:spMkLst>
        </pc:spChg>
        <pc:graphicFrameChg chg="mod modGraphic">
          <ac:chgData name="Stephanie Gabriel" userId="fd6c352f-3935-4129-8364-02e57e57a398" providerId="ADAL" clId="{10945470-B75B-4196-AC8B-D5B7C5012F7B}" dt="2023-01-27T11:08:26.398" v="334" actId="1076"/>
          <ac:graphicFrameMkLst>
            <pc:docMk/>
            <pc:sldMk cId="270140987" sldId="265"/>
            <ac:graphicFrameMk id="139" creationId="{31B91F4C-26A9-7394-7D3F-6CB657A6E3D8}"/>
          </ac:graphicFrameMkLst>
        </pc:graphicFrameChg>
      </pc:sldChg>
      <pc:sldChg chg="addSp delSp modSp mod">
        <pc:chgData name="Stephanie Gabriel" userId="fd6c352f-3935-4129-8364-02e57e57a398" providerId="ADAL" clId="{10945470-B75B-4196-AC8B-D5B7C5012F7B}" dt="2023-01-27T11:51:58.382" v="676" actId="21"/>
        <pc:sldMkLst>
          <pc:docMk/>
          <pc:sldMk cId="538061945" sldId="267"/>
        </pc:sldMkLst>
        <pc:spChg chg="mod">
          <ac:chgData name="Stephanie Gabriel" userId="fd6c352f-3935-4129-8364-02e57e57a398" providerId="ADAL" clId="{10945470-B75B-4196-AC8B-D5B7C5012F7B}" dt="2023-01-27T11:51:04.249" v="671" actId="26606"/>
          <ac:spMkLst>
            <pc:docMk/>
            <pc:sldMk cId="538061945" sldId="267"/>
            <ac:spMk id="2" creationId="{74080833-6B30-404E-B0FA-39D7DC4B1616}"/>
          </ac:spMkLst>
        </pc:spChg>
        <pc:spChg chg="del">
          <ac:chgData name="Stephanie Gabriel" userId="fd6c352f-3935-4129-8364-02e57e57a398" providerId="ADAL" clId="{10945470-B75B-4196-AC8B-D5B7C5012F7B}" dt="2023-01-27T11:48:26.707" v="667" actId="478"/>
          <ac:spMkLst>
            <pc:docMk/>
            <pc:sldMk cId="538061945" sldId="267"/>
            <ac:spMk id="4" creationId="{D49C5163-C20C-4544-B7B1-4C17B8DBE161}"/>
          </ac:spMkLst>
        </pc:spChg>
        <pc:spChg chg="add del mod">
          <ac:chgData name="Stephanie Gabriel" userId="fd6c352f-3935-4129-8364-02e57e57a398" providerId="ADAL" clId="{10945470-B75B-4196-AC8B-D5B7C5012F7B}" dt="2023-01-27T11:51:58.382" v="676" actId="21"/>
          <ac:spMkLst>
            <pc:docMk/>
            <pc:sldMk cId="538061945" sldId="267"/>
            <ac:spMk id="5" creationId="{CA8FD370-8FA0-4903-389E-5AE9E8BE4B37}"/>
          </ac:spMkLst>
        </pc:spChg>
        <pc:picChg chg="del mod ord">
          <ac:chgData name="Stephanie Gabriel" userId="fd6c352f-3935-4129-8364-02e57e57a398" providerId="ADAL" clId="{10945470-B75B-4196-AC8B-D5B7C5012F7B}" dt="2023-01-27T11:51:30.120" v="674" actId="21"/>
          <ac:picMkLst>
            <pc:docMk/>
            <pc:sldMk cId="538061945" sldId="267"/>
            <ac:picMk id="8" creationId="{082DAC18-E623-0546-920C-6676DF6BBA3F}"/>
          </ac:picMkLst>
        </pc:picChg>
        <pc:picChg chg="add">
          <ac:chgData name="Stephanie Gabriel" userId="fd6c352f-3935-4129-8364-02e57e57a398" providerId="ADAL" clId="{10945470-B75B-4196-AC8B-D5B7C5012F7B}" dt="2023-01-27T11:51:42.137" v="675" actId="26606"/>
          <ac:picMkLst>
            <pc:docMk/>
            <pc:sldMk cId="538061945" sldId="267"/>
            <ac:picMk id="9" creationId="{5081A1F0-FC22-F87B-0CF7-D212510BB961}"/>
          </ac:picMkLst>
        </pc:picChg>
      </pc:sldChg>
      <pc:sldChg chg="addSp delSp modSp add del mod setBg setClrOvrMap">
        <pc:chgData name="Stephanie Gabriel" userId="fd6c352f-3935-4129-8364-02e57e57a398" providerId="ADAL" clId="{10945470-B75B-4196-AC8B-D5B7C5012F7B}" dt="2023-01-28T00:33:06.902" v="1362" actId="2696"/>
        <pc:sldMkLst>
          <pc:docMk/>
          <pc:sldMk cId="571951838" sldId="268"/>
        </pc:sldMkLst>
        <pc:spChg chg="mod">
          <ac:chgData name="Stephanie Gabriel" userId="fd6c352f-3935-4129-8364-02e57e57a398" providerId="ADAL" clId="{10945470-B75B-4196-AC8B-D5B7C5012F7B}" dt="2023-01-27T11:53:03.091" v="686" actId="26606"/>
          <ac:spMkLst>
            <pc:docMk/>
            <pc:sldMk cId="571951838" sldId="268"/>
            <ac:spMk id="2" creationId="{5F3F6C66-D6D7-4A72-9928-967AEA400766}"/>
          </ac:spMkLst>
        </pc:spChg>
        <pc:spChg chg="add del">
          <ac:chgData name="Stephanie Gabriel" userId="fd6c352f-3935-4129-8364-02e57e57a398" providerId="ADAL" clId="{10945470-B75B-4196-AC8B-D5B7C5012F7B}" dt="2023-01-27T11:53:03.091" v="686" actId="26606"/>
          <ac:spMkLst>
            <pc:docMk/>
            <pc:sldMk cId="571951838" sldId="268"/>
            <ac:spMk id="12" creationId="{806ABAF8-A5F0-4E99-AB6D-67BFBB982B2B}"/>
          </ac:spMkLst>
        </pc:spChg>
        <pc:spChg chg="add del">
          <ac:chgData name="Stephanie Gabriel" userId="fd6c352f-3935-4129-8364-02e57e57a398" providerId="ADAL" clId="{10945470-B75B-4196-AC8B-D5B7C5012F7B}" dt="2023-01-27T11:53:03.091" v="686" actId="26606"/>
          <ac:spMkLst>
            <pc:docMk/>
            <pc:sldMk cId="571951838" sldId="268"/>
            <ac:spMk id="14" creationId="{5F7833E7-6A14-4F78-A2DD-5640A4F6C273}"/>
          </ac:spMkLst>
        </pc:spChg>
        <pc:spChg chg="add del">
          <ac:chgData name="Stephanie Gabriel" userId="fd6c352f-3935-4129-8364-02e57e57a398" providerId="ADAL" clId="{10945470-B75B-4196-AC8B-D5B7C5012F7B}" dt="2023-01-27T11:53:03" v="685" actId="26606"/>
          <ac:spMkLst>
            <pc:docMk/>
            <pc:sldMk cId="571951838" sldId="268"/>
            <ac:spMk id="19" creationId="{1C55B9B6-3284-4A87-B88E-29DF8ECF8660}"/>
          </ac:spMkLst>
        </pc:spChg>
        <pc:spChg chg="add del">
          <ac:chgData name="Stephanie Gabriel" userId="fd6c352f-3935-4129-8364-02e57e57a398" providerId="ADAL" clId="{10945470-B75B-4196-AC8B-D5B7C5012F7B}" dt="2023-01-27T11:53:03" v="685" actId="26606"/>
          <ac:spMkLst>
            <pc:docMk/>
            <pc:sldMk cId="571951838" sldId="268"/>
            <ac:spMk id="21" creationId="{9B5F5ECB-A05F-4FAD-9AAC-BC767A8112A7}"/>
          </ac:spMkLst>
        </pc:spChg>
        <pc:spChg chg="del">
          <ac:chgData name="Stephanie Gabriel" userId="fd6c352f-3935-4129-8364-02e57e57a398" providerId="ADAL" clId="{10945470-B75B-4196-AC8B-D5B7C5012F7B}" dt="2023-01-27T10:38:30.428" v="35" actId="26606"/>
          <ac:spMkLst>
            <pc:docMk/>
            <pc:sldMk cId="571951838" sldId="268"/>
            <ac:spMk id="41" creationId="{806ABAF8-A5F0-4E99-AB6D-67BFBB982B2B}"/>
          </ac:spMkLst>
        </pc:spChg>
        <pc:spChg chg="del">
          <ac:chgData name="Stephanie Gabriel" userId="fd6c352f-3935-4129-8364-02e57e57a398" providerId="ADAL" clId="{10945470-B75B-4196-AC8B-D5B7C5012F7B}" dt="2023-01-27T10:38:30.428" v="35" actId="26606"/>
          <ac:spMkLst>
            <pc:docMk/>
            <pc:sldMk cId="571951838" sldId="268"/>
            <ac:spMk id="43" creationId="{5F7833E7-6A14-4F78-A2DD-5640A4F6C273}"/>
          </ac:spMkLst>
        </pc:spChg>
        <pc:graphicFrameChg chg="del modGraphic">
          <ac:chgData name="Stephanie Gabriel" userId="fd6c352f-3935-4129-8364-02e57e57a398" providerId="ADAL" clId="{10945470-B75B-4196-AC8B-D5B7C5012F7B}" dt="2023-01-27T10:36:41.738" v="31" actId="478"/>
          <ac:graphicFrameMkLst>
            <pc:docMk/>
            <pc:sldMk cId="571951838" sldId="268"/>
            <ac:graphicFrameMk id="5" creationId="{7755AF60-109B-4524-76C1-7293296AA046}"/>
          </ac:graphicFrameMkLst>
        </pc:graphicFrameChg>
        <pc:picChg chg="add del mod">
          <ac:chgData name="Stephanie Gabriel" userId="fd6c352f-3935-4129-8364-02e57e57a398" providerId="ADAL" clId="{10945470-B75B-4196-AC8B-D5B7C5012F7B}" dt="2023-01-27T10:42:24.765" v="57" actId="478"/>
          <ac:picMkLst>
            <pc:docMk/>
            <pc:sldMk cId="571951838" sldId="268"/>
            <ac:picMk id="4" creationId="{79301568-EB61-4193-BBED-056C43C8B46D}"/>
          </ac:picMkLst>
        </pc:picChg>
        <pc:picChg chg="add mod">
          <ac:chgData name="Stephanie Gabriel" userId="fd6c352f-3935-4129-8364-02e57e57a398" providerId="ADAL" clId="{10945470-B75B-4196-AC8B-D5B7C5012F7B}" dt="2023-01-27T11:53:03.091" v="686" actId="26606"/>
          <ac:picMkLst>
            <pc:docMk/>
            <pc:sldMk cId="571951838" sldId="268"/>
            <ac:picMk id="7" creationId="{A336FA2E-84D1-93B0-6C53-E4D60623E2AC}"/>
          </ac:picMkLst>
        </pc:picChg>
      </pc:sldChg>
      <pc:sldChg chg="add del">
        <pc:chgData name="Stephanie Gabriel" userId="fd6c352f-3935-4129-8364-02e57e57a398" providerId="ADAL" clId="{10945470-B75B-4196-AC8B-D5B7C5012F7B}" dt="2023-01-27T10:35:55.583" v="1" actId="2890"/>
        <pc:sldMkLst>
          <pc:docMk/>
          <pc:sldMk cId="3394163605" sldId="268"/>
        </pc:sldMkLst>
      </pc:sldChg>
      <pc:sldChg chg="modSp add mod">
        <pc:chgData name="Stephanie Gabriel" userId="fd6c352f-3935-4129-8364-02e57e57a398" providerId="ADAL" clId="{10945470-B75B-4196-AC8B-D5B7C5012F7B}" dt="2023-01-28T13:30:53.153" v="2725" actId="26606"/>
        <pc:sldMkLst>
          <pc:docMk/>
          <pc:sldMk cId="2667925478" sldId="269"/>
        </pc:sldMkLst>
        <pc:spChg chg="mod">
          <ac:chgData name="Stephanie Gabriel" userId="fd6c352f-3935-4129-8364-02e57e57a398" providerId="ADAL" clId="{10945470-B75B-4196-AC8B-D5B7C5012F7B}" dt="2023-01-28T13:30:53.153" v="2725" actId="26606"/>
          <ac:spMkLst>
            <pc:docMk/>
            <pc:sldMk cId="2667925478" sldId="269"/>
            <ac:spMk id="2" creationId="{74080833-6B30-404E-B0FA-39D7DC4B1616}"/>
          </ac:spMkLst>
        </pc:spChg>
        <pc:picChg chg="mod">
          <ac:chgData name="Stephanie Gabriel" userId="fd6c352f-3935-4129-8364-02e57e57a398" providerId="ADAL" clId="{10945470-B75B-4196-AC8B-D5B7C5012F7B}" dt="2023-01-28T13:30:53.153" v="2725" actId="26606"/>
          <ac:picMkLst>
            <pc:docMk/>
            <pc:sldMk cId="2667925478" sldId="269"/>
            <ac:picMk id="8" creationId="{082DAC18-E623-0546-920C-6676DF6BBA3F}"/>
          </ac:picMkLst>
        </pc:picChg>
      </pc:sldChg>
      <pc:sldChg chg="addSp delSp modSp new mod setBg">
        <pc:chgData name="Stephanie Gabriel" userId="fd6c352f-3935-4129-8364-02e57e57a398" providerId="ADAL" clId="{10945470-B75B-4196-AC8B-D5B7C5012F7B}" dt="2023-01-28T13:30:31.812" v="2724" actId="26606"/>
        <pc:sldMkLst>
          <pc:docMk/>
          <pc:sldMk cId="1235087272" sldId="270"/>
        </pc:sldMkLst>
        <pc:spChg chg="mod">
          <ac:chgData name="Stephanie Gabriel" userId="fd6c352f-3935-4129-8364-02e57e57a398" providerId="ADAL" clId="{10945470-B75B-4196-AC8B-D5B7C5012F7B}" dt="2023-01-27T11:00:26.763" v="308" actId="26606"/>
          <ac:spMkLst>
            <pc:docMk/>
            <pc:sldMk cId="1235087272" sldId="270"/>
            <ac:spMk id="2" creationId="{9AD3A9A9-2049-8433-F493-711973024112}"/>
          </ac:spMkLst>
        </pc:spChg>
        <pc:spChg chg="del mod">
          <ac:chgData name="Stephanie Gabriel" userId="fd6c352f-3935-4129-8364-02e57e57a398" providerId="ADAL" clId="{10945470-B75B-4196-AC8B-D5B7C5012F7B}" dt="2023-01-27T10:52:54.726" v="102" actId="478"/>
          <ac:spMkLst>
            <pc:docMk/>
            <pc:sldMk cId="1235087272" sldId="270"/>
            <ac:spMk id="3" creationId="{3934C9C9-2B9E-F7DE-3F47-6EE182E62D69}"/>
          </ac:spMkLst>
        </pc:spChg>
        <pc:spChg chg="add del mod">
          <ac:chgData name="Stephanie Gabriel" userId="fd6c352f-3935-4129-8364-02e57e57a398" providerId="ADAL" clId="{10945470-B75B-4196-AC8B-D5B7C5012F7B}" dt="2023-01-27T10:52:57.066" v="103" actId="478"/>
          <ac:spMkLst>
            <pc:docMk/>
            <pc:sldMk cId="1235087272" sldId="270"/>
            <ac:spMk id="5" creationId="{746360C6-15B5-743D-1550-5085E32FE447}"/>
          </ac:spMkLst>
        </pc:spChg>
        <pc:spChg chg="add del mod">
          <ac:chgData name="Stephanie Gabriel" userId="fd6c352f-3935-4129-8364-02e57e57a398" providerId="ADAL" clId="{10945470-B75B-4196-AC8B-D5B7C5012F7B}" dt="2023-01-27T10:58:21.772" v="253" actId="26606"/>
          <ac:spMkLst>
            <pc:docMk/>
            <pc:sldMk cId="1235087272" sldId="270"/>
            <ac:spMk id="7" creationId="{34E6B89C-E75F-5C13-A34E-5A33878ABC0C}"/>
          </ac:spMkLst>
        </pc:spChg>
        <pc:spChg chg="add del">
          <ac:chgData name="Stephanie Gabriel" userId="fd6c352f-3935-4129-8364-02e57e57a398" providerId="ADAL" clId="{10945470-B75B-4196-AC8B-D5B7C5012F7B}" dt="2023-01-27T11:00:26.763" v="308" actId="26606"/>
          <ac:spMkLst>
            <pc:docMk/>
            <pc:sldMk cId="1235087272" sldId="270"/>
            <ac:spMk id="13" creationId="{7E475056-B0EB-44BE-8568-61ABEFB2E99D}"/>
          </ac:spMkLst>
        </pc:spChg>
        <pc:spChg chg="add del">
          <ac:chgData name="Stephanie Gabriel" userId="fd6c352f-3935-4129-8364-02e57e57a398" providerId="ADAL" clId="{10945470-B75B-4196-AC8B-D5B7C5012F7B}" dt="2023-01-27T11:00:26.763" v="308" actId="26606"/>
          <ac:spMkLst>
            <pc:docMk/>
            <pc:sldMk cId="1235087272" sldId="270"/>
            <ac:spMk id="17" creationId="{E82ABBDC-7A44-4AE8-A04F-B5495481B9F2}"/>
          </ac:spMkLst>
        </pc:spChg>
        <pc:spChg chg="add">
          <ac:chgData name="Stephanie Gabriel" userId="fd6c352f-3935-4129-8364-02e57e57a398" providerId="ADAL" clId="{10945470-B75B-4196-AC8B-D5B7C5012F7B}" dt="2023-01-27T11:00:26.763" v="308" actId="26606"/>
          <ac:spMkLst>
            <pc:docMk/>
            <pc:sldMk cId="1235087272" sldId="270"/>
            <ac:spMk id="22" creationId="{7E475056-B0EB-44BE-8568-61ABEFB2E99D}"/>
          </ac:spMkLst>
        </pc:spChg>
        <pc:spChg chg="add">
          <ac:chgData name="Stephanie Gabriel" userId="fd6c352f-3935-4129-8364-02e57e57a398" providerId="ADAL" clId="{10945470-B75B-4196-AC8B-D5B7C5012F7B}" dt="2023-01-27T11:00:26.763" v="308" actId="26606"/>
          <ac:spMkLst>
            <pc:docMk/>
            <pc:sldMk cId="1235087272" sldId="270"/>
            <ac:spMk id="26" creationId="{E82ABBDC-7A44-4AE8-A04F-B5495481B9F2}"/>
          </ac:spMkLst>
        </pc:spChg>
        <pc:graphicFrameChg chg="add mod modGraphic">
          <ac:chgData name="Stephanie Gabriel" userId="fd6c352f-3935-4129-8364-02e57e57a398" providerId="ADAL" clId="{10945470-B75B-4196-AC8B-D5B7C5012F7B}" dt="2023-01-28T13:30:31.812" v="2724" actId="26606"/>
          <ac:graphicFrameMkLst>
            <pc:docMk/>
            <pc:sldMk cId="1235087272" sldId="270"/>
            <ac:graphicFrameMk id="9" creationId="{4C586B35-FF03-5A22-1C3E-9A738D9465D1}"/>
          </ac:graphicFrameMkLst>
        </pc:graphicFrameChg>
        <pc:cxnChg chg="add del">
          <ac:chgData name="Stephanie Gabriel" userId="fd6c352f-3935-4129-8364-02e57e57a398" providerId="ADAL" clId="{10945470-B75B-4196-AC8B-D5B7C5012F7B}" dt="2023-01-27T11:00:26.763" v="308" actId="26606"/>
          <ac:cxnSpMkLst>
            <pc:docMk/>
            <pc:sldMk cId="1235087272" sldId="270"/>
            <ac:cxnSpMk id="15" creationId="{F2C8E2EC-73A4-48C2-B4D7-D7726BD908EE}"/>
          </ac:cxnSpMkLst>
        </pc:cxnChg>
        <pc:cxnChg chg="add">
          <ac:chgData name="Stephanie Gabriel" userId="fd6c352f-3935-4129-8364-02e57e57a398" providerId="ADAL" clId="{10945470-B75B-4196-AC8B-D5B7C5012F7B}" dt="2023-01-27T11:00:26.763" v="308" actId="26606"/>
          <ac:cxnSpMkLst>
            <pc:docMk/>
            <pc:sldMk cId="1235087272" sldId="270"/>
            <ac:cxnSpMk id="24" creationId="{F2C8E2EC-73A4-48C2-B4D7-D7726BD908EE}"/>
          </ac:cxnSpMkLst>
        </pc:cxnChg>
      </pc:sldChg>
      <pc:sldChg chg="addSp modSp add mod">
        <pc:chgData name="Stephanie Gabriel" userId="fd6c352f-3935-4129-8364-02e57e57a398" providerId="ADAL" clId="{10945470-B75B-4196-AC8B-D5B7C5012F7B}" dt="2023-01-27T11:10:02.994" v="336" actId="14100"/>
        <pc:sldMkLst>
          <pc:docMk/>
          <pc:sldMk cId="3619715461" sldId="271"/>
        </pc:sldMkLst>
        <pc:spChg chg="mod">
          <ac:chgData name="Stephanie Gabriel" userId="fd6c352f-3935-4129-8364-02e57e57a398" providerId="ADAL" clId="{10945470-B75B-4196-AC8B-D5B7C5012F7B}" dt="2023-01-27T11:07:43.444" v="332" actId="26606"/>
          <ac:spMkLst>
            <pc:docMk/>
            <pc:sldMk cId="3619715461" sldId="271"/>
            <ac:spMk id="2" creationId="{74080833-6B30-404E-B0FA-39D7DC4B1616}"/>
          </ac:spMkLst>
        </pc:spChg>
        <pc:spChg chg="add mod">
          <ac:chgData name="Stephanie Gabriel" userId="fd6c352f-3935-4129-8364-02e57e57a398" providerId="ADAL" clId="{10945470-B75B-4196-AC8B-D5B7C5012F7B}" dt="2023-01-27T11:10:02.994" v="336" actId="14100"/>
          <ac:spMkLst>
            <pc:docMk/>
            <pc:sldMk cId="3619715461" sldId="271"/>
            <ac:spMk id="4" creationId="{56428C06-4C4F-EB3A-640F-686CC445AB6E}"/>
          </ac:spMkLst>
        </pc:spChg>
        <pc:picChg chg="mod ord">
          <ac:chgData name="Stephanie Gabriel" userId="fd6c352f-3935-4129-8364-02e57e57a398" providerId="ADAL" clId="{10945470-B75B-4196-AC8B-D5B7C5012F7B}" dt="2023-01-27T11:07:43.444" v="332" actId="26606"/>
          <ac:picMkLst>
            <pc:docMk/>
            <pc:sldMk cId="3619715461" sldId="271"/>
            <ac:picMk id="8" creationId="{082DAC18-E623-0546-920C-6676DF6BBA3F}"/>
          </ac:picMkLst>
        </pc:picChg>
      </pc:sldChg>
      <pc:sldChg chg="addSp modSp add mod ord">
        <pc:chgData name="Stephanie Gabriel" userId="fd6c352f-3935-4129-8364-02e57e57a398" providerId="ADAL" clId="{10945470-B75B-4196-AC8B-D5B7C5012F7B}" dt="2023-01-28T13:27:58.627" v="2721" actId="27636"/>
        <pc:sldMkLst>
          <pc:docMk/>
          <pc:sldMk cId="3615410260" sldId="272"/>
        </pc:sldMkLst>
        <pc:spChg chg="mod">
          <ac:chgData name="Stephanie Gabriel" userId="fd6c352f-3935-4129-8364-02e57e57a398" providerId="ADAL" clId="{10945470-B75B-4196-AC8B-D5B7C5012F7B}" dt="2023-01-28T13:27:58.627" v="2721" actId="27636"/>
          <ac:spMkLst>
            <pc:docMk/>
            <pc:sldMk cId="3615410260" sldId="272"/>
            <ac:spMk id="2" creationId="{74080833-6B30-404E-B0FA-39D7DC4B1616}"/>
          </ac:spMkLst>
        </pc:spChg>
        <pc:spChg chg="add mod">
          <ac:chgData name="Stephanie Gabriel" userId="fd6c352f-3935-4129-8364-02e57e57a398" providerId="ADAL" clId="{10945470-B75B-4196-AC8B-D5B7C5012F7B}" dt="2023-01-28T13:27:45.723" v="2717" actId="255"/>
          <ac:spMkLst>
            <pc:docMk/>
            <pc:sldMk cId="3615410260" sldId="272"/>
            <ac:spMk id="3" creationId="{B6CE2757-6FF2-A5FD-F5B9-A1FDB5E625A6}"/>
          </ac:spMkLst>
        </pc:spChg>
        <pc:picChg chg="mod">
          <ac:chgData name="Stephanie Gabriel" userId="fd6c352f-3935-4129-8364-02e57e57a398" providerId="ADAL" clId="{10945470-B75B-4196-AC8B-D5B7C5012F7B}" dt="2023-01-27T11:33:44.332" v="527" actId="14100"/>
          <ac:picMkLst>
            <pc:docMk/>
            <pc:sldMk cId="3615410260" sldId="272"/>
            <ac:picMk id="8" creationId="{082DAC18-E623-0546-920C-6676DF6BBA3F}"/>
          </ac:picMkLst>
        </pc:picChg>
      </pc:sldChg>
      <pc:sldChg chg="addSp delSp modSp add mod ord setBg setClrOvrMap">
        <pc:chgData name="Stephanie Gabriel" userId="fd6c352f-3935-4129-8364-02e57e57a398" providerId="ADAL" clId="{10945470-B75B-4196-AC8B-D5B7C5012F7B}" dt="2023-01-28T00:36:25.987" v="1405" actId="255"/>
        <pc:sldMkLst>
          <pc:docMk/>
          <pc:sldMk cId="756172971" sldId="273"/>
        </pc:sldMkLst>
        <pc:spChg chg="mod">
          <ac:chgData name="Stephanie Gabriel" userId="fd6c352f-3935-4129-8364-02e57e57a398" providerId="ADAL" clId="{10945470-B75B-4196-AC8B-D5B7C5012F7B}" dt="2023-01-28T00:35:46.981" v="1402" actId="26606"/>
          <ac:spMkLst>
            <pc:docMk/>
            <pc:sldMk cId="756172971" sldId="273"/>
            <ac:spMk id="2" creationId="{74080833-6B30-404E-B0FA-39D7DC4B1616}"/>
          </ac:spMkLst>
        </pc:spChg>
        <pc:spChg chg="mod">
          <ac:chgData name="Stephanie Gabriel" userId="fd6c352f-3935-4129-8364-02e57e57a398" providerId="ADAL" clId="{10945470-B75B-4196-AC8B-D5B7C5012F7B}" dt="2023-01-28T00:36:25.987" v="1405" actId="255"/>
          <ac:spMkLst>
            <pc:docMk/>
            <pc:sldMk cId="756172971" sldId="273"/>
            <ac:spMk id="3" creationId="{B6CE2757-6FF2-A5FD-F5B9-A1FDB5E625A6}"/>
          </ac:spMkLst>
        </pc:spChg>
        <pc:spChg chg="add">
          <ac:chgData name="Stephanie Gabriel" userId="fd6c352f-3935-4129-8364-02e57e57a398" providerId="ADAL" clId="{10945470-B75B-4196-AC8B-D5B7C5012F7B}" dt="2023-01-28T00:35:46.981" v="1402" actId="26606"/>
          <ac:spMkLst>
            <pc:docMk/>
            <pc:sldMk cId="756172971" sldId="273"/>
            <ac:spMk id="12" creationId="{0EF8982E-02F0-4D24-85CB-98DEBCC3226A}"/>
          </ac:spMkLst>
        </pc:spChg>
        <pc:spChg chg="add">
          <ac:chgData name="Stephanie Gabriel" userId="fd6c352f-3935-4129-8364-02e57e57a398" providerId="ADAL" clId="{10945470-B75B-4196-AC8B-D5B7C5012F7B}" dt="2023-01-28T00:35:46.981" v="1402" actId="26606"/>
          <ac:spMkLst>
            <pc:docMk/>
            <pc:sldMk cId="756172971" sldId="273"/>
            <ac:spMk id="14" creationId="{2CB72970-2D5B-4516-9F76-B1220A77B6AB}"/>
          </ac:spMkLst>
        </pc:spChg>
        <pc:picChg chg="add del mod">
          <ac:chgData name="Stephanie Gabriel" userId="fd6c352f-3935-4129-8364-02e57e57a398" providerId="ADAL" clId="{10945470-B75B-4196-AC8B-D5B7C5012F7B}" dt="2023-01-27T16:04:28.470" v="1026" actId="478"/>
          <ac:picMkLst>
            <pc:docMk/>
            <pc:sldMk cId="756172971" sldId="273"/>
            <ac:picMk id="5" creationId="{16571B2D-41CD-E88F-545A-72C455AEDE15}"/>
          </ac:picMkLst>
        </pc:picChg>
        <pc:picChg chg="add del mod">
          <ac:chgData name="Stephanie Gabriel" userId="fd6c352f-3935-4129-8364-02e57e57a398" providerId="ADAL" clId="{10945470-B75B-4196-AC8B-D5B7C5012F7B}" dt="2023-01-28T00:35:46.981" v="1402" actId="26606"/>
          <ac:picMkLst>
            <pc:docMk/>
            <pc:sldMk cId="756172971" sldId="273"/>
            <ac:picMk id="7" creationId="{1B9B4ECF-52E1-4094-C1CA-F4E9683F1D28}"/>
          </ac:picMkLst>
        </pc:picChg>
        <pc:picChg chg="del">
          <ac:chgData name="Stephanie Gabriel" userId="fd6c352f-3935-4129-8364-02e57e57a398" providerId="ADAL" clId="{10945470-B75B-4196-AC8B-D5B7C5012F7B}" dt="2023-01-27T16:03:13.678" v="1021" actId="478"/>
          <ac:picMkLst>
            <pc:docMk/>
            <pc:sldMk cId="756172971" sldId="273"/>
            <ac:picMk id="8" creationId="{082DAC18-E623-0546-920C-6676DF6BBA3F}"/>
          </ac:picMkLst>
        </pc:picChg>
      </pc:sldChg>
      <pc:sldChg chg="addSp delSp modSp add del mod">
        <pc:chgData name="Stephanie Gabriel" userId="fd6c352f-3935-4129-8364-02e57e57a398" providerId="ADAL" clId="{10945470-B75B-4196-AC8B-D5B7C5012F7B}" dt="2023-01-27T11:31:42.986" v="443" actId="2696"/>
        <pc:sldMkLst>
          <pc:docMk/>
          <pc:sldMk cId="4215780241" sldId="273"/>
        </pc:sldMkLst>
        <pc:spChg chg="mod">
          <ac:chgData name="Stephanie Gabriel" userId="fd6c352f-3935-4129-8364-02e57e57a398" providerId="ADAL" clId="{10945470-B75B-4196-AC8B-D5B7C5012F7B}" dt="2023-01-27T11:18:28.721" v="383" actId="26606"/>
          <ac:spMkLst>
            <pc:docMk/>
            <pc:sldMk cId="4215780241" sldId="273"/>
            <ac:spMk id="2" creationId="{74080833-6B30-404E-B0FA-39D7DC4B1616}"/>
          </ac:spMkLst>
        </pc:spChg>
        <pc:spChg chg="add del mod">
          <ac:chgData name="Stephanie Gabriel" userId="fd6c352f-3935-4129-8364-02e57e57a398" providerId="ADAL" clId="{10945470-B75B-4196-AC8B-D5B7C5012F7B}" dt="2023-01-27T11:18:28.721" v="383" actId="26606"/>
          <ac:spMkLst>
            <pc:docMk/>
            <pc:sldMk cId="4215780241" sldId="273"/>
            <ac:spMk id="4" creationId="{3FFE7E69-3683-9B1A-973A-FB95203C88E3}"/>
          </ac:spMkLst>
        </pc:spChg>
        <pc:spChg chg="add mod">
          <ac:chgData name="Stephanie Gabriel" userId="fd6c352f-3935-4129-8364-02e57e57a398" providerId="ADAL" clId="{10945470-B75B-4196-AC8B-D5B7C5012F7B}" dt="2023-01-27T11:22:04.415" v="442" actId="20577"/>
          <ac:spMkLst>
            <pc:docMk/>
            <pc:sldMk cId="4215780241" sldId="273"/>
            <ac:spMk id="12" creationId="{3FFE7E69-3683-9B1A-973A-FB95203C88E3}"/>
          </ac:spMkLst>
        </pc:spChg>
        <pc:graphicFrameChg chg="add del">
          <ac:chgData name="Stephanie Gabriel" userId="fd6c352f-3935-4129-8364-02e57e57a398" providerId="ADAL" clId="{10945470-B75B-4196-AC8B-D5B7C5012F7B}" dt="2023-01-27T11:18:28.714" v="382" actId="26606"/>
          <ac:graphicFrameMkLst>
            <pc:docMk/>
            <pc:sldMk cId="4215780241" sldId="273"/>
            <ac:graphicFrameMk id="10" creationId="{5B5A2EA8-8089-FF0F-7E40-C1FCE8FDBBA6}"/>
          </ac:graphicFrameMkLst>
        </pc:graphicFrameChg>
        <pc:picChg chg="mod">
          <ac:chgData name="Stephanie Gabriel" userId="fd6c352f-3935-4129-8364-02e57e57a398" providerId="ADAL" clId="{10945470-B75B-4196-AC8B-D5B7C5012F7B}" dt="2023-01-27T11:19:18.498" v="388" actId="1076"/>
          <ac:picMkLst>
            <pc:docMk/>
            <pc:sldMk cId="4215780241" sldId="273"/>
            <ac:picMk id="8" creationId="{082DAC18-E623-0546-920C-6676DF6BBA3F}"/>
          </ac:picMkLst>
        </pc:picChg>
      </pc:sldChg>
      <pc:sldChg chg="addSp delSp modSp add mod">
        <pc:chgData name="Stephanie Gabriel" userId="fd6c352f-3935-4129-8364-02e57e57a398" providerId="ADAL" clId="{10945470-B75B-4196-AC8B-D5B7C5012F7B}" dt="2023-01-28T00:36:43.976" v="1406" actId="26606"/>
        <pc:sldMkLst>
          <pc:docMk/>
          <pc:sldMk cId="1098058264" sldId="274"/>
        </pc:sldMkLst>
        <pc:spChg chg="mod">
          <ac:chgData name="Stephanie Gabriel" userId="fd6c352f-3935-4129-8364-02e57e57a398" providerId="ADAL" clId="{10945470-B75B-4196-AC8B-D5B7C5012F7B}" dt="2023-01-28T00:36:43.976" v="1406" actId="26606"/>
          <ac:spMkLst>
            <pc:docMk/>
            <pc:sldMk cId="1098058264" sldId="274"/>
            <ac:spMk id="2" creationId="{74080833-6B30-404E-B0FA-39D7DC4B1616}"/>
          </ac:spMkLst>
        </pc:spChg>
        <pc:spChg chg="del">
          <ac:chgData name="Stephanie Gabriel" userId="fd6c352f-3935-4129-8364-02e57e57a398" providerId="ADAL" clId="{10945470-B75B-4196-AC8B-D5B7C5012F7B}" dt="2023-01-27T12:04:36.476" v="767" actId="21"/>
          <ac:spMkLst>
            <pc:docMk/>
            <pc:sldMk cId="1098058264" sldId="274"/>
            <ac:spMk id="3" creationId="{B6CE2757-6FF2-A5FD-F5B9-A1FDB5E625A6}"/>
          </ac:spMkLst>
        </pc:spChg>
        <pc:spChg chg="add del">
          <ac:chgData name="Stephanie Gabriel" userId="fd6c352f-3935-4129-8364-02e57e57a398" providerId="ADAL" clId="{10945470-B75B-4196-AC8B-D5B7C5012F7B}" dt="2023-01-28T00:36:43.976" v="1406" actId="26606"/>
          <ac:spMkLst>
            <pc:docMk/>
            <pc:sldMk cId="1098058264" sldId="274"/>
            <ac:spMk id="13" creationId="{9DAC9F73-F9E1-419D-8673-AF4E754CE63E}"/>
          </ac:spMkLst>
        </pc:spChg>
        <pc:picChg chg="mod">
          <ac:chgData name="Stephanie Gabriel" userId="fd6c352f-3935-4129-8364-02e57e57a398" providerId="ADAL" clId="{10945470-B75B-4196-AC8B-D5B7C5012F7B}" dt="2023-01-28T00:36:43.976" v="1406" actId="26606"/>
          <ac:picMkLst>
            <pc:docMk/>
            <pc:sldMk cId="1098058264" sldId="274"/>
            <ac:picMk id="8" creationId="{082DAC18-E623-0546-920C-6676DF6BBA3F}"/>
          </ac:picMkLst>
        </pc:picChg>
      </pc:sldChg>
      <pc:sldChg chg="addSp delSp modSp add mod">
        <pc:chgData name="Stephanie Gabriel" userId="fd6c352f-3935-4129-8364-02e57e57a398" providerId="ADAL" clId="{10945470-B75B-4196-AC8B-D5B7C5012F7B}" dt="2023-01-27T12:21:07.762" v="970" actId="20577"/>
        <pc:sldMkLst>
          <pc:docMk/>
          <pc:sldMk cId="3165804134" sldId="275"/>
        </pc:sldMkLst>
        <pc:spChg chg="mod">
          <ac:chgData name="Stephanie Gabriel" userId="fd6c352f-3935-4129-8364-02e57e57a398" providerId="ADAL" clId="{10945470-B75B-4196-AC8B-D5B7C5012F7B}" dt="2023-01-27T12:20:14.627" v="947" actId="14100"/>
          <ac:spMkLst>
            <pc:docMk/>
            <pc:sldMk cId="3165804134" sldId="275"/>
            <ac:spMk id="2" creationId="{74080833-6B30-404E-B0FA-39D7DC4B1616}"/>
          </ac:spMkLst>
        </pc:spChg>
        <pc:spChg chg="del">
          <ac:chgData name="Stephanie Gabriel" userId="fd6c352f-3935-4129-8364-02e57e57a398" providerId="ADAL" clId="{10945470-B75B-4196-AC8B-D5B7C5012F7B}" dt="2023-01-27T12:16:57.414" v="889" actId="21"/>
          <ac:spMkLst>
            <pc:docMk/>
            <pc:sldMk cId="3165804134" sldId="275"/>
            <ac:spMk id="4" creationId="{56428C06-4C4F-EB3A-640F-686CC445AB6E}"/>
          </ac:spMkLst>
        </pc:spChg>
        <pc:spChg chg="add mod">
          <ac:chgData name="Stephanie Gabriel" userId="fd6c352f-3935-4129-8364-02e57e57a398" providerId="ADAL" clId="{10945470-B75B-4196-AC8B-D5B7C5012F7B}" dt="2023-01-27T12:21:07.762" v="970" actId="20577"/>
          <ac:spMkLst>
            <pc:docMk/>
            <pc:sldMk cId="3165804134" sldId="275"/>
            <ac:spMk id="9" creationId="{185C7EA8-2334-1A41-017F-5B7365EBDAC2}"/>
          </ac:spMkLst>
        </pc:spChg>
        <pc:spChg chg="add del">
          <ac:chgData name="Stephanie Gabriel" userId="fd6c352f-3935-4129-8364-02e57e57a398" providerId="ADAL" clId="{10945470-B75B-4196-AC8B-D5B7C5012F7B}" dt="2023-01-27T12:19:29.857" v="909" actId="26606"/>
          <ac:spMkLst>
            <pc:docMk/>
            <pc:sldMk cId="3165804134" sldId="275"/>
            <ac:spMk id="10" creationId="{2C069419-B83B-4E10-A3EF-91A86B5D3570}"/>
          </ac:spMkLst>
        </pc:spChg>
        <pc:spChg chg="add del">
          <ac:chgData name="Stephanie Gabriel" userId="fd6c352f-3935-4129-8364-02e57e57a398" providerId="ADAL" clId="{10945470-B75B-4196-AC8B-D5B7C5012F7B}" dt="2023-01-27T12:18:56.887" v="907" actId="26606"/>
          <ac:spMkLst>
            <pc:docMk/>
            <pc:sldMk cId="3165804134" sldId="275"/>
            <ac:spMk id="13" creationId="{F018DD30-4459-4EF1-A5AB-32FAAEBDF963}"/>
          </ac:spMkLst>
        </pc:spChg>
        <pc:spChg chg="add del">
          <ac:chgData name="Stephanie Gabriel" userId="fd6c352f-3935-4129-8364-02e57e57a398" providerId="ADAL" clId="{10945470-B75B-4196-AC8B-D5B7C5012F7B}" dt="2023-01-27T12:18:56.887" v="907" actId="26606"/>
          <ac:spMkLst>
            <pc:docMk/>
            <pc:sldMk cId="3165804134" sldId="275"/>
            <ac:spMk id="15" creationId="{A9BA079F-1F4C-4326-B4E2-928E5ED3057F}"/>
          </ac:spMkLst>
        </pc:spChg>
        <pc:picChg chg="add del mod">
          <ac:chgData name="Stephanie Gabriel" userId="fd6c352f-3935-4129-8364-02e57e57a398" providerId="ADAL" clId="{10945470-B75B-4196-AC8B-D5B7C5012F7B}" dt="2023-01-27T12:17:47.753" v="896" actId="931"/>
          <ac:picMkLst>
            <pc:docMk/>
            <pc:sldMk cId="3165804134" sldId="275"/>
            <ac:picMk id="5" creationId="{E32D23D6-39E9-1799-77C9-F50096FA9D2F}"/>
          </ac:picMkLst>
        </pc:picChg>
        <pc:picChg chg="add mod">
          <ac:chgData name="Stephanie Gabriel" userId="fd6c352f-3935-4129-8364-02e57e57a398" providerId="ADAL" clId="{10945470-B75B-4196-AC8B-D5B7C5012F7B}" dt="2023-01-27T12:20:26.601" v="950" actId="14100"/>
          <ac:picMkLst>
            <pc:docMk/>
            <pc:sldMk cId="3165804134" sldId="275"/>
            <ac:picMk id="7" creationId="{076ABC7E-ACE8-B7AF-1AA9-9DECF5E7E5CE}"/>
          </ac:picMkLst>
        </pc:picChg>
        <pc:picChg chg="mod">
          <ac:chgData name="Stephanie Gabriel" userId="fd6c352f-3935-4129-8364-02e57e57a398" providerId="ADAL" clId="{10945470-B75B-4196-AC8B-D5B7C5012F7B}" dt="2023-01-27T12:19:29.863" v="910" actId="26606"/>
          <ac:picMkLst>
            <pc:docMk/>
            <pc:sldMk cId="3165804134" sldId="275"/>
            <ac:picMk id="8" creationId="{082DAC18-E623-0546-920C-6676DF6BBA3F}"/>
          </ac:picMkLst>
        </pc:picChg>
      </pc:sldChg>
      <pc:sldChg chg="addSp delSp modSp add mod modAnim">
        <pc:chgData name="Stephanie Gabriel" userId="fd6c352f-3935-4129-8364-02e57e57a398" providerId="ADAL" clId="{10945470-B75B-4196-AC8B-D5B7C5012F7B}" dt="2023-01-28T13:17:55.127" v="2661" actId="20577"/>
        <pc:sldMkLst>
          <pc:docMk/>
          <pc:sldMk cId="2222825612" sldId="276"/>
        </pc:sldMkLst>
        <pc:spChg chg="mod">
          <ac:chgData name="Stephanie Gabriel" userId="fd6c352f-3935-4129-8364-02e57e57a398" providerId="ADAL" clId="{10945470-B75B-4196-AC8B-D5B7C5012F7B}" dt="2023-01-27T23:59:24.063" v="1101" actId="14100"/>
          <ac:spMkLst>
            <pc:docMk/>
            <pc:sldMk cId="2222825612" sldId="276"/>
            <ac:spMk id="2" creationId="{74080833-6B30-404E-B0FA-39D7DC4B1616}"/>
          </ac:spMkLst>
        </pc:spChg>
        <pc:spChg chg="add del mod ord">
          <ac:chgData name="Stephanie Gabriel" userId="fd6c352f-3935-4129-8364-02e57e57a398" providerId="ADAL" clId="{10945470-B75B-4196-AC8B-D5B7C5012F7B}" dt="2023-01-28T00:01:42.566" v="1108" actId="26606"/>
          <ac:spMkLst>
            <pc:docMk/>
            <pc:sldMk cId="2222825612" sldId="276"/>
            <ac:spMk id="3" creationId="{B6CE2757-6FF2-A5FD-F5B9-A1FDB5E625A6}"/>
          </ac:spMkLst>
        </pc:spChg>
        <pc:graphicFrameChg chg="add mod">
          <ac:chgData name="Stephanie Gabriel" userId="fd6c352f-3935-4129-8364-02e57e57a398" providerId="ADAL" clId="{10945470-B75B-4196-AC8B-D5B7C5012F7B}" dt="2023-01-28T00:26:13.036" v="1324" actId="1076"/>
          <ac:graphicFrameMkLst>
            <pc:docMk/>
            <pc:sldMk cId="2222825612" sldId="276"/>
            <ac:graphicFrameMk id="6" creationId="{EB2DA301-145A-98E1-9B9F-46449C8C6F27}"/>
          </ac:graphicFrameMkLst>
        </pc:graphicFrameChg>
        <pc:graphicFrameChg chg="add del">
          <ac:chgData name="Stephanie Gabriel" userId="fd6c352f-3935-4129-8364-02e57e57a398" providerId="ADAL" clId="{10945470-B75B-4196-AC8B-D5B7C5012F7B}" dt="2023-01-28T00:01:42.546" v="1107" actId="26606"/>
          <ac:graphicFrameMkLst>
            <pc:docMk/>
            <pc:sldMk cId="2222825612" sldId="276"/>
            <ac:graphicFrameMk id="10" creationId="{1FB80E09-97EB-C787-9ADD-E7263E0DD4D1}"/>
          </ac:graphicFrameMkLst>
        </pc:graphicFrameChg>
        <pc:graphicFrameChg chg="add mod">
          <ac:chgData name="Stephanie Gabriel" userId="fd6c352f-3935-4129-8364-02e57e57a398" providerId="ADAL" clId="{10945470-B75B-4196-AC8B-D5B7C5012F7B}" dt="2023-01-28T13:17:55.127" v="2661" actId="20577"/>
          <ac:graphicFrameMkLst>
            <pc:docMk/>
            <pc:sldMk cId="2222825612" sldId="276"/>
            <ac:graphicFrameMk id="12" creationId="{F1122E4E-DF45-0F4A-74AD-C178D2A876BC}"/>
          </ac:graphicFrameMkLst>
        </pc:graphicFrameChg>
        <pc:picChg chg="add mod">
          <ac:chgData name="Stephanie Gabriel" userId="fd6c352f-3935-4129-8364-02e57e57a398" providerId="ADAL" clId="{10945470-B75B-4196-AC8B-D5B7C5012F7B}" dt="2023-01-28T00:26:18.023" v="1325" actId="1076"/>
          <ac:picMkLst>
            <pc:docMk/>
            <pc:sldMk cId="2222825612" sldId="276"/>
            <ac:picMk id="5" creationId="{F7F67897-0423-2379-FF7D-CDF6268D522E}"/>
          </ac:picMkLst>
        </pc:picChg>
        <pc:picChg chg="del mod">
          <ac:chgData name="Stephanie Gabriel" userId="fd6c352f-3935-4129-8364-02e57e57a398" providerId="ADAL" clId="{10945470-B75B-4196-AC8B-D5B7C5012F7B}" dt="2023-01-28T00:26:06.680" v="1323" actId="21"/>
          <ac:picMkLst>
            <pc:docMk/>
            <pc:sldMk cId="2222825612" sldId="276"/>
            <ac:picMk id="8" creationId="{082DAC18-E623-0546-920C-6676DF6BBA3F}"/>
          </ac:picMkLst>
        </pc:picChg>
      </pc:sldChg>
      <pc:sldChg chg="addSp delSp modSp add mod modAnim">
        <pc:chgData name="Stephanie Gabriel" userId="fd6c352f-3935-4129-8364-02e57e57a398" providerId="ADAL" clId="{10945470-B75B-4196-AC8B-D5B7C5012F7B}" dt="2023-01-28T13:25:41.725" v="2716"/>
        <pc:sldMkLst>
          <pc:docMk/>
          <pc:sldMk cId="3105473848" sldId="277"/>
        </pc:sldMkLst>
        <pc:spChg chg="mod">
          <ac:chgData name="Stephanie Gabriel" userId="fd6c352f-3935-4129-8364-02e57e57a398" providerId="ADAL" clId="{10945470-B75B-4196-AC8B-D5B7C5012F7B}" dt="2023-01-28T00:10:27.178" v="1292"/>
          <ac:spMkLst>
            <pc:docMk/>
            <pc:sldMk cId="3105473848" sldId="277"/>
            <ac:spMk id="2" creationId="{74080833-6B30-404E-B0FA-39D7DC4B1616}"/>
          </ac:spMkLst>
        </pc:spChg>
        <pc:graphicFrameChg chg="add mod">
          <ac:chgData name="Stephanie Gabriel" userId="fd6c352f-3935-4129-8364-02e57e57a398" providerId="ADAL" clId="{10945470-B75B-4196-AC8B-D5B7C5012F7B}" dt="2023-01-28T00:28:34.140" v="1345" actId="1076"/>
          <ac:graphicFrameMkLst>
            <pc:docMk/>
            <pc:sldMk cId="3105473848" sldId="277"/>
            <ac:graphicFrameMk id="3" creationId="{515A3BCC-B95E-6DC2-1C56-758080566643}"/>
          </ac:graphicFrameMkLst>
        </pc:graphicFrameChg>
        <pc:graphicFrameChg chg="mod">
          <ac:chgData name="Stephanie Gabriel" userId="fd6c352f-3935-4129-8364-02e57e57a398" providerId="ADAL" clId="{10945470-B75B-4196-AC8B-D5B7C5012F7B}" dt="2023-01-28T13:23:35.294" v="2709"/>
          <ac:graphicFrameMkLst>
            <pc:docMk/>
            <pc:sldMk cId="3105473848" sldId="277"/>
            <ac:graphicFrameMk id="12" creationId="{F1122E4E-DF45-0F4A-74AD-C178D2A876BC}"/>
          </ac:graphicFrameMkLst>
        </pc:graphicFrameChg>
        <pc:picChg chg="del">
          <ac:chgData name="Stephanie Gabriel" userId="fd6c352f-3935-4129-8364-02e57e57a398" providerId="ADAL" clId="{10945470-B75B-4196-AC8B-D5B7C5012F7B}" dt="2023-01-28T00:28:26.834" v="1343" actId="478"/>
          <ac:picMkLst>
            <pc:docMk/>
            <pc:sldMk cId="3105473848" sldId="277"/>
            <ac:picMk id="5" creationId="{F7F67897-0423-2379-FF7D-CDF6268D522E}"/>
          </ac:picMkLst>
        </pc:picChg>
        <pc:picChg chg="mod">
          <ac:chgData name="Stephanie Gabriel" userId="fd6c352f-3935-4129-8364-02e57e57a398" providerId="ADAL" clId="{10945470-B75B-4196-AC8B-D5B7C5012F7B}" dt="2023-01-28T00:28:37.116" v="1346" actId="1076"/>
          <ac:picMkLst>
            <pc:docMk/>
            <pc:sldMk cId="3105473848" sldId="277"/>
            <ac:picMk id="8" creationId="{082DAC18-E623-0546-920C-6676DF6BBA3F}"/>
          </ac:picMkLst>
        </pc:picChg>
      </pc:sldChg>
      <pc:sldChg chg="addSp delSp modSp add mod">
        <pc:chgData name="Stephanie Gabriel" userId="fd6c352f-3935-4129-8364-02e57e57a398" providerId="ADAL" clId="{10945470-B75B-4196-AC8B-D5B7C5012F7B}" dt="2023-01-28T00:31:44.944" v="1361" actId="1076"/>
        <pc:sldMkLst>
          <pc:docMk/>
          <pc:sldMk cId="2120057162" sldId="278"/>
        </pc:sldMkLst>
        <pc:spChg chg="mod">
          <ac:chgData name="Stephanie Gabriel" userId="fd6c352f-3935-4129-8364-02e57e57a398" providerId="ADAL" clId="{10945470-B75B-4196-AC8B-D5B7C5012F7B}" dt="2023-01-28T00:31:36.640" v="1360" actId="14100"/>
          <ac:spMkLst>
            <pc:docMk/>
            <pc:sldMk cId="2120057162" sldId="278"/>
            <ac:spMk id="2" creationId="{74080833-6B30-404E-B0FA-39D7DC4B1616}"/>
          </ac:spMkLst>
        </pc:spChg>
        <pc:spChg chg="add del mod">
          <ac:chgData name="Stephanie Gabriel" userId="fd6c352f-3935-4129-8364-02e57e57a398" providerId="ADAL" clId="{10945470-B75B-4196-AC8B-D5B7C5012F7B}" dt="2023-01-28T00:31:20.115" v="1358"/>
          <ac:spMkLst>
            <pc:docMk/>
            <pc:sldMk cId="2120057162" sldId="278"/>
            <ac:spMk id="3" creationId="{6263FE3E-E21B-2BC3-C466-2712B632C8AA}"/>
          </ac:spMkLst>
        </pc:spChg>
        <pc:spChg chg="add del mod">
          <ac:chgData name="Stephanie Gabriel" userId="fd6c352f-3935-4129-8364-02e57e57a398" providerId="ADAL" clId="{10945470-B75B-4196-AC8B-D5B7C5012F7B}" dt="2023-01-28T00:31:20.115" v="1358"/>
          <ac:spMkLst>
            <pc:docMk/>
            <pc:sldMk cId="2120057162" sldId="278"/>
            <ac:spMk id="4" creationId="{D22331B1-E722-AF2A-8BB3-C15AD828841D}"/>
          </ac:spMkLst>
        </pc:spChg>
        <pc:graphicFrameChg chg="mod">
          <ac:chgData name="Stephanie Gabriel" userId="fd6c352f-3935-4129-8364-02e57e57a398" providerId="ADAL" clId="{10945470-B75B-4196-AC8B-D5B7C5012F7B}" dt="2023-01-28T00:14:25.685" v="1309"/>
          <ac:graphicFrameMkLst>
            <pc:docMk/>
            <pc:sldMk cId="2120057162" sldId="278"/>
            <ac:graphicFrameMk id="12" creationId="{F1122E4E-DF45-0F4A-74AD-C178D2A876BC}"/>
          </ac:graphicFrameMkLst>
        </pc:graphicFrameChg>
        <pc:picChg chg="del">
          <ac:chgData name="Stephanie Gabriel" userId="fd6c352f-3935-4129-8364-02e57e57a398" providerId="ADAL" clId="{10945470-B75B-4196-AC8B-D5B7C5012F7B}" dt="2023-01-28T00:30:04.954" v="1354" actId="478"/>
          <ac:picMkLst>
            <pc:docMk/>
            <pc:sldMk cId="2120057162" sldId="278"/>
            <ac:picMk id="5" creationId="{F7F67897-0423-2379-FF7D-CDF6268D522E}"/>
          </ac:picMkLst>
        </pc:picChg>
        <pc:picChg chg="mod">
          <ac:chgData name="Stephanie Gabriel" userId="fd6c352f-3935-4129-8364-02e57e57a398" providerId="ADAL" clId="{10945470-B75B-4196-AC8B-D5B7C5012F7B}" dt="2023-01-28T00:31:44.944" v="1361" actId="1076"/>
          <ac:picMkLst>
            <pc:docMk/>
            <pc:sldMk cId="2120057162" sldId="278"/>
            <ac:picMk id="8" creationId="{082DAC18-E623-0546-920C-6676DF6BBA3F}"/>
          </ac:picMkLst>
        </pc:picChg>
      </pc:sldChg>
      <pc:sldChg chg="addSp delSp modSp new mod setBg">
        <pc:chgData name="Stephanie Gabriel" userId="fd6c352f-3935-4129-8364-02e57e57a398" providerId="ADAL" clId="{10945470-B75B-4196-AC8B-D5B7C5012F7B}" dt="2023-01-28T13:01:02.813" v="2600" actId="113"/>
        <pc:sldMkLst>
          <pc:docMk/>
          <pc:sldMk cId="901996751" sldId="279"/>
        </pc:sldMkLst>
        <pc:spChg chg="mod">
          <ac:chgData name="Stephanie Gabriel" userId="fd6c352f-3935-4129-8364-02e57e57a398" providerId="ADAL" clId="{10945470-B75B-4196-AC8B-D5B7C5012F7B}" dt="2023-01-28T13:01:02.813" v="2600" actId="113"/>
          <ac:spMkLst>
            <pc:docMk/>
            <pc:sldMk cId="901996751" sldId="279"/>
            <ac:spMk id="2" creationId="{1E409F8C-41DE-561C-5C2F-DEA54D5ABD5F}"/>
          </ac:spMkLst>
        </pc:spChg>
        <pc:spChg chg="del">
          <ac:chgData name="Stephanie Gabriel" userId="fd6c352f-3935-4129-8364-02e57e57a398" providerId="ADAL" clId="{10945470-B75B-4196-AC8B-D5B7C5012F7B}" dt="2023-01-28T01:00:56.149" v="1921" actId="22"/>
          <ac:spMkLst>
            <pc:docMk/>
            <pc:sldMk cId="901996751" sldId="279"/>
            <ac:spMk id="3" creationId="{C18B5037-6D7A-041A-FFCD-84D0D625DD65}"/>
          </ac:spMkLst>
        </pc:spChg>
        <pc:spChg chg="add">
          <ac:chgData name="Stephanie Gabriel" userId="fd6c352f-3935-4129-8364-02e57e57a398" providerId="ADAL" clId="{10945470-B75B-4196-AC8B-D5B7C5012F7B}" dt="2023-01-28T01:01:44.522" v="1923" actId="26606"/>
          <ac:spMkLst>
            <pc:docMk/>
            <pc:sldMk cId="901996751" sldId="279"/>
            <ac:spMk id="12" creationId="{2C069419-B83B-4E10-A3EF-91A86B5D3570}"/>
          </ac:spMkLst>
        </pc:spChg>
        <pc:picChg chg="add mod ord">
          <ac:chgData name="Stephanie Gabriel" userId="fd6c352f-3935-4129-8364-02e57e57a398" providerId="ADAL" clId="{10945470-B75B-4196-AC8B-D5B7C5012F7B}" dt="2023-01-28T01:01:44.522" v="1923" actId="26606"/>
          <ac:picMkLst>
            <pc:docMk/>
            <pc:sldMk cId="901996751" sldId="279"/>
            <ac:picMk id="5" creationId="{CFD53FDB-E0A1-3FA3-B378-E560CDC03552}"/>
          </ac:picMkLst>
        </pc:picChg>
        <pc:picChg chg="add mod">
          <ac:chgData name="Stephanie Gabriel" userId="fd6c352f-3935-4129-8364-02e57e57a398" providerId="ADAL" clId="{10945470-B75B-4196-AC8B-D5B7C5012F7B}" dt="2023-01-28T01:01:44.522" v="1923" actId="26606"/>
          <ac:picMkLst>
            <pc:docMk/>
            <pc:sldMk cId="901996751" sldId="279"/>
            <ac:picMk id="7" creationId="{3040F95E-C9A3-28D0-7615-1E98D5C4368E}"/>
          </ac:picMkLst>
        </pc:picChg>
      </pc:sldChg>
      <pc:sldChg chg="addSp delSp modSp add mod modClrScheme delDesignElem chgLayout">
        <pc:chgData name="Stephanie Gabriel" userId="fd6c352f-3935-4129-8364-02e57e57a398" providerId="ADAL" clId="{10945470-B75B-4196-AC8B-D5B7C5012F7B}" dt="2023-01-28T13:02:33.009" v="2606" actId="14100"/>
        <pc:sldMkLst>
          <pc:docMk/>
          <pc:sldMk cId="1311895431" sldId="280"/>
        </pc:sldMkLst>
        <pc:spChg chg="mod ord">
          <ac:chgData name="Stephanie Gabriel" userId="fd6c352f-3935-4129-8364-02e57e57a398" providerId="ADAL" clId="{10945470-B75B-4196-AC8B-D5B7C5012F7B}" dt="2023-01-28T13:02:33.009" v="2606" actId="14100"/>
          <ac:spMkLst>
            <pc:docMk/>
            <pc:sldMk cId="1311895431" sldId="280"/>
            <ac:spMk id="2" creationId="{1E409F8C-41DE-561C-5C2F-DEA54D5ABD5F}"/>
          </ac:spMkLst>
        </pc:spChg>
        <pc:spChg chg="add del mod ord">
          <ac:chgData name="Stephanie Gabriel" userId="fd6c352f-3935-4129-8364-02e57e57a398" providerId="ADAL" clId="{10945470-B75B-4196-AC8B-D5B7C5012F7B}" dt="2023-01-28T01:11:38.843" v="2023" actId="700"/>
          <ac:spMkLst>
            <pc:docMk/>
            <pc:sldMk cId="1311895431" sldId="280"/>
            <ac:spMk id="8" creationId="{65587B75-9495-FCD2-DAB6-5A93E33CE047}"/>
          </ac:spMkLst>
        </pc:spChg>
        <pc:spChg chg="add del mod ord">
          <ac:chgData name="Stephanie Gabriel" userId="fd6c352f-3935-4129-8364-02e57e57a398" providerId="ADAL" clId="{10945470-B75B-4196-AC8B-D5B7C5012F7B}" dt="2023-01-28T01:13:41.258" v="2112" actId="478"/>
          <ac:spMkLst>
            <pc:docMk/>
            <pc:sldMk cId="1311895431" sldId="280"/>
            <ac:spMk id="11" creationId="{CA4C3DFF-710E-D36A-E0EC-44644ED48343}"/>
          </ac:spMkLst>
        </pc:spChg>
        <pc:spChg chg="del">
          <ac:chgData name="Stephanie Gabriel" userId="fd6c352f-3935-4129-8364-02e57e57a398" providerId="ADAL" clId="{10945470-B75B-4196-AC8B-D5B7C5012F7B}" dt="2023-01-28T01:11:38.843" v="2023" actId="700"/>
          <ac:spMkLst>
            <pc:docMk/>
            <pc:sldMk cId="1311895431" sldId="280"/>
            <ac:spMk id="12" creationId="{2C069419-B83B-4E10-A3EF-91A86B5D3570}"/>
          </ac:spMkLst>
        </pc:spChg>
        <pc:spChg chg="add del">
          <ac:chgData name="Stephanie Gabriel" userId="fd6c352f-3935-4129-8364-02e57e57a398" providerId="ADAL" clId="{10945470-B75B-4196-AC8B-D5B7C5012F7B}" dt="2023-01-28T01:13:16.730" v="2109" actId="26606"/>
          <ac:spMkLst>
            <pc:docMk/>
            <pc:sldMk cId="1311895431" sldId="280"/>
            <ac:spMk id="16" creationId="{2C069419-B83B-4E10-A3EF-91A86B5D3570}"/>
          </ac:spMkLst>
        </pc:spChg>
        <pc:picChg chg="add mod">
          <ac:chgData name="Stephanie Gabriel" userId="fd6c352f-3935-4129-8364-02e57e57a398" providerId="ADAL" clId="{10945470-B75B-4196-AC8B-D5B7C5012F7B}" dt="2023-01-28T01:13:16.730" v="2109" actId="26606"/>
          <ac:picMkLst>
            <pc:docMk/>
            <pc:sldMk cId="1311895431" sldId="280"/>
            <ac:picMk id="4" creationId="{71F7494C-0135-65F3-3E65-76613C7536B2}"/>
          </ac:picMkLst>
        </pc:picChg>
        <pc:picChg chg="del">
          <ac:chgData name="Stephanie Gabriel" userId="fd6c352f-3935-4129-8364-02e57e57a398" providerId="ADAL" clId="{10945470-B75B-4196-AC8B-D5B7C5012F7B}" dt="2023-01-28T01:06:53.285" v="2010" actId="478"/>
          <ac:picMkLst>
            <pc:docMk/>
            <pc:sldMk cId="1311895431" sldId="280"/>
            <ac:picMk id="5" creationId="{CFD53FDB-E0A1-3FA3-B378-E560CDC03552}"/>
          </ac:picMkLst>
        </pc:picChg>
        <pc:picChg chg="del">
          <ac:chgData name="Stephanie Gabriel" userId="fd6c352f-3935-4129-8364-02e57e57a398" providerId="ADAL" clId="{10945470-B75B-4196-AC8B-D5B7C5012F7B}" dt="2023-01-28T01:10:30.946" v="2016" actId="478"/>
          <ac:picMkLst>
            <pc:docMk/>
            <pc:sldMk cId="1311895431" sldId="280"/>
            <ac:picMk id="7" creationId="{3040F95E-C9A3-28D0-7615-1E98D5C4368E}"/>
          </ac:picMkLst>
        </pc:picChg>
        <pc:picChg chg="add mod">
          <ac:chgData name="Stephanie Gabriel" userId="fd6c352f-3935-4129-8364-02e57e57a398" providerId="ADAL" clId="{10945470-B75B-4196-AC8B-D5B7C5012F7B}" dt="2023-01-28T01:13:16.730" v="2109" actId="26606"/>
          <ac:picMkLst>
            <pc:docMk/>
            <pc:sldMk cId="1311895431" sldId="280"/>
            <ac:picMk id="10" creationId="{470B1AC6-10AF-CC37-8ED1-C44E4743F99D}"/>
          </ac:picMkLst>
        </pc:picChg>
      </pc:sldChg>
      <pc:sldChg chg="addSp delSp modSp new mod setBg modClrScheme chgLayout">
        <pc:chgData name="Stephanie Gabriel" userId="fd6c352f-3935-4129-8364-02e57e57a398" providerId="ADAL" clId="{10945470-B75B-4196-AC8B-D5B7C5012F7B}" dt="2023-01-28T12:43:51.470" v="2480" actId="12"/>
        <pc:sldMkLst>
          <pc:docMk/>
          <pc:sldMk cId="1933047631" sldId="281"/>
        </pc:sldMkLst>
        <pc:spChg chg="del mod ord">
          <ac:chgData name="Stephanie Gabriel" userId="fd6c352f-3935-4129-8364-02e57e57a398" providerId="ADAL" clId="{10945470-B75B-4196-AC8B-D5B7C5012F7B}" dt="2023-01-28T12:35:00.299" v="2439" actId="700"/>
          <ac:spMkLst>
            <pc:docMk/>
            <pc:sldMk cId="1933047631" sldId="281"/>
            <ac:spMk id="2" creationId="{ABCBAF02-D90A-F9FF-8AA7-3D8D3CE9938D}"/>
          </ac:spMkLst>
        </pc:spChg>
        <pc:spChg chg="del mod ord">
          <ac:chgData name="Stephanie Gabriel" userId="fd6c352f-3935-4129-8364-02e57e57a398" providerId="ADAL" clId="{10945470-B75B-4196-AC8B-D5B7C5012F7B}" dt="2023-01-28T12:35:00.299" v="2439" actId="700"/>
          <ac:spMkLst>
            <pc:docMk/>
            <pc:sldMk cId="1933047631" sldId="281"/>
            <ac:spMk id="3" creationId="{F210D8D3-1FCA-8D3D-3820-94D53286CA6D}"/>
          </ac:spMkLst>
        </pc:spChg>
        <pc:spChg chg="add mod ord">
          <ac:chgData name="Stephanie Gabriel" userId="fd6c352f-3935-4129-8364-02e57e57a398" providerId="ADAL" clId="{10945470-B75B-4196-AC8B-D5B7C5012F7B}" dt="2023-01-28T12:41:24.176" v="2471" actId="26606"/>
          <ac:spMkLst>
            <pc:docMk/>
            <pc:sldMk cId="1933047631" sldId="281"/>
            <ac:spMk id="4" creationId="{BC4CEC2D-1C64-8DD5-F381-16C92EC1F3DD}"/>
          </ac:spMkLst>
        </pc:spChg>
        <pc:spChg chg="add mod ord">
          <ac:chgData name="Stephanie Gabriel" userId="fd6c352f-3935-4129-8364-02e57e57a398" providerId="ADAL" clId="{10945470-B75B-4196-AC8B-D5B7C5012F7B}" dt="2023-01-28T12:43:51.470" v="2480" actId="12"/>
          <ac:spMkLst>
            <pc:docMk/>
            <pc:sldMk cId="1933047631" sldId="281"/>
            <ac:spMk id="5" creationId="{BE44F044-A458-118D-6CF3-53AA594F1900}"/>
          </ac:spMkLst>
        </pc:spChg>
        <pc:spChg chg="add del">
          <ac:chgData name="Stephanie Gabriel" userId="fd6c352f-3935-4129-8364-02e57e57a398" providerId="ADAL" clId="{10945470-B75B-4196-AC8B-D5B7C5012F7B}" dt="2023-01-28T12:41:24.176" v="2471" actId="26606"/>
          <ac:spMkLst>
            <pc:docMk/>
            <pc:sldMk cId="1933047631" sldId="281"/>
            <ac:spMk id="10" creationId="{BBC3D062-BC64-4565-B4BA-0A496EA3F343}"/>
          </ac:spMkLst>
        </pc:spChg>
        <pc:spChg chg="add">
          <ac:chgData name="Stephanie Gabriel" userId="fd6c352f-3935-4129-8364-02e57e57a398" providerId="ADAL" clId="{10945470-B75B-4196-AC8B-D5B7C5012F7B}" dt="2023-01-28T12:41:24.176" v="2471" actId="26606"/>
          <ac:spMkLst>
            <pc:docMk/>
            <pc:sldMk cId="1933047631" sldId="281"/>
            <ac:spMk id="17" creationId="{5BBD3ED2-B0E6-45A2-ABD5-ECF31BC37C2E}"/>
          </ac:spMkLst>
        </pc:spChg>
        <pc:spChg chg="add">
          <ac:chgData name="Stephanie Gabriel" userId="fd6c352f-3935-4129-8364-02e57e57a398" providerId="ADAL" clId="{10945470-B75B-4196-AC8B-D5B7C5012F7B}" dt="2023-01-28T12:41:24.176" v="2471" actId="26606"/>
          <ac:spMkLst>
            <pc:docMk/>
            <pc:sldMk cId="1933047631" sldId="281"/>
            <ac:spMk id="19" creationId="{F2D2D1E8-4ABF-4B6B-B39D-40B080B61E49}"/>
          </ac:spMkLst>
        </pc:spChg>
        <pc:spChg chg="add">
          <ac:chgData name="Stephanie Gabriel" userId="fd6c352f-3935-4129-8364-02e57e57a398" providerId="ADAL" clId="{10945470-B75B-4196-AC8B-D5B7C5012F7B}" dt="2023-01-28T12:41:24.176" v="2471" actId="26606"/>
          <ac:spMkLst>
            <pc:docMk/>
            <pc:sldMk cId="1933047631" sldId="281"/>
            <ac:spMk id="21" creationId="{BC7AB4B5-66A5-48D1-BD88-C60A16ED971B}"/>
          </ac:spMkLst>
        </pc:spChg>
        <pc:cxnChg chg="add del">
          <ac:chgData name="Stephanie Gabriel" userId="fd6c352f-3935-4129-8364-02e57e57a398" providerId="ADAL" clId="{10945470-B75B-4196-AC8B-D5B7C5012F7B}" dt="2023-01-28T12:41:24.176" v="2471" actId="26606"/>
          <ac:cxnSpMkLst>
            <pc:docMk/>
            <pc:sldMk cId="1933047631" sldId="281"/>
            <ac:cxnSpMk id="12" creationId="{022E3983-091A-4CCE-B772-9E6372F65F18}"/>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C3EB4-6BD5-41C9-9FCE-FDA2C3B9F3A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60F8660-088A-46E9-83FA-25AC5BF5F4DD}">
      <dgm:prSet/>
      <dgm:spPr/>
      <dgm:t>
        <a:bodyPr/>
        <a:lstStyle/>
        <a:p>
          <a:r>
            <a:rPr lang="en-US" dirty="0"/>
            <a:t>Why are we here?</a:t>
          </a:r>
        </a:p>
      </dgm:t>
    </dgm:pt>
    <dgm:pt modelId="{247AC009-C0E9-4941-8F17-695AFAE168D0}" type="parTrans" cxnId="{E78DF46F-C853-4753-98A6-6DBFD568424C}">
      <dgm:prSet/>
      <dgm:spPr/>
      <dgm:t>
        <a:bodyPr/>
        <a:lstStyle/>
        <a:p>
          <a:endParaRPr lang="en-US"/>
        </a:p>
      </dgm:t>
    </dgm:pt>
    <dgm:pt modelId="{9195C2CB-7E15-4988-B8E2-99D75813D623}" type="sibTrans" cxnId="{E78DF46F-C853-4753-98A6-6DBFD568424C}">
      <dgm:prSet/>
      <dgm:spPr/>
      <dgm:t>
        <a:bodyPr/>
        <a:lstStyle/>
        <a:p>
          <a:endParaRPr lang="en-US"/>
        </a:p>
      </dgm:t>
    </dgm:pt>
    <dgm:pt modelId="{7C9D9D97-4A06-4CA5-B356-17E5DFDA42DF}">
      <dgm:prSet/>
      <dgm:spPr/>
      <dgm:t>
        <a:bodyPr/>
        <a:lstStyle/>
        <a:p>
          <a:r>
            <a:rPr lang="en-US" dirty="0"/>
            <a:t>Indicator B-12(Early Childhood Transition) Data Submission Procedures.</a:t>
          </a:r>
        </a:p>
      </dgm:t>
    </dgm:pt>
    <dgm:pt modelId="{497DA586-A0E9-4240-846C-DCC53AAD20D5}" type="parTrans" cxnId="{04574EC0-722D-400A-B207-A9D426657C63}">
      <dgm:prSet/>
      <dgm:spPr/>
      <dgm:t>
        <a:bodyPr/>
        <a:lstStyle/>
        <a:p>
          <a:endParaRPr lang="en-US"/>
        </a:p>
      </dgm:t>
    </dgm:pt>
    <dgm:pt modelId="{371B6732-E612-4C79-9638-57666A0F0D82}" type="sibTrans" cxnId="{04574EC0-722D-400A-B207-A9D426657C63}">
      <dgm:prSet/>
      <dgm:spPr/>
      <dgm:t>
        <a:bodyPr/>
        <a:lstStyle/>
        <a:p>
          <a:endParaRPr lang="en-US"/>
        </a:p>
      </dgm:t>
    </dgm:pt>
    <dgm:pt modelId="{9B10B680-349B-4D92-BFD8-B7F5E35D97B4}">
      <dgm:prSet/>
      <dgm:spPr/>
      <dgm:t>
        <a:bodyPr/>
        <a:lstStyle/>
        <a:p>
          <a:r>
            <a:rPr lang="en-US" dirty="0"/>
            <a:t>Roles and Responsibilities:</a:t>
          </a:r>
        </a:p>
      </dgm:t>
    </dgm:pt>
    <dgm:pt modelId="{6C1D0CD3-54E4-46B7-A119-5F1CB65E6B5D}" type="parTrans" cxnId="{944C68E0-3D30-4E20-AA7B-2B05EEB80B57}">
      <dgm:prSet/>
      <dgm:spPr/>
      <dgm:t>
        <a:bodyPr/>
        <a:lstStyle/>
        <a:p>
          <a:endParaRPr lang="en-US"/>
        </a:p>
      </dgm:t>
    </dgm:pt>
    <dgm:pt modelId="{6E138DC9-C0CD-47DC-B81D-96A6917979B0}" type="sibTrans" cxnId="{944C68E0-3D30-4E20-AA7B-2B05EEB80B57}">
      <dgm:prSet/>
      <dgm:spPr/>
      <dgm:t>
        <a:bodyPr/>
        <a:lstStyle/>
        <a:p>
          <a:endParaRPr lang="en-US"/>
        </a:p>
      </dgm:t>
    </dgm:pt>
    <dgm:pt modelId="{EDCC6ABA-4607-4DFE-A397-CAE1431003B5}">
      <dgm:prSet/>
      <dgm:spPr/>
      <dgm:t>
        <a:bodyPr/>
        <a:lstStyle/>
        <a:p>
          <a:r>
            <a:rPr lang="en-US" dirty="0"/>
            <a:t>WISD</a:t>
          </a:r>
        </a:p>
      </dgm:t>
    </dgm:pt>
    <dgm:pt modelId="{4D67045F-9C13-487D-B676-DF1C67A1D3A3}" type="parTrans" cxnId="{1E3E3A77-95F8-4D41-85D8-701394FA170D}">
      <dgm:prSet/>
      <dgm:spPr/>
      <dgm:t>
        <a:bodyPr/>
        <a:lstStyle/>
        <a:p>
          <a:endParaRPr lang="en-US"/>
        </a:p>
      </dgm:t>
    </dgm:pt>
    <dgm:pt modelId="{680F21B8-2ECA-42DA-8950-FD4151563CA2}" type="sibTrans" cxnId="{1E3E3A77-95F8-4D41-85D8-701394FA170D}">
      <dgm:prSet/>
      <dgm:spPr/>
      <dgm:t>
        <a:bodyPr/>
        <a:lstStyle/>
        <a:p>
          <a:endParaRPr lang="en-US"/>
        </a:p>
      </dgm:t>
    </dgm:pt>
    <dgm:pt modelId="{C6CE8F1F-2A13-406B-A93B-DDBF9466E821}">
      <dgm:prSet/>
      <dgm:spPr/>
      <dgm:t>
        <a:bodyPr/>
        <a:lstStyle/>
        <a:p>
          <a:r>
            <a:rPr lang="en-US" dirty="0"/>
            <a:t>Process - Michelle Pogliano</a:t>
          </a:r>
        </a:p>
      </dgm:t>
    </dgm:pt>
    <dgm:pt modelId="{40E4DD55-2817-4C68-A18B-1D4171E08FCD}" type="parTrans" cxnId="{66B925FE-D803-494F-AF1A-891440DE15A1}">
      <dgm:prSet/>
      <dgm:spPr/>
      <dgm:t>
        <a:bodyPr/>
        <a:lstStyle/>
        <a:p>
          <a:endParaRPr lang="en-US"/>
        </a:p>
      </dgm:t>
    </dgm:pt>
    <dgm:pt modelId="{33BD598C-AABD-47D7-8F8F-861432D1C785}" type="sibTrans" cxnId="{66B925FE-D803-494F-AF1A-891440DE15A1}">
      <dgm:prSet/>
      <dgm:spPr/>
      <dgm:t>
        <a:bodyPr/>
        <a:lstStyle/>
        <a:p>
          <a:endParaRPr lang="en-US"/>
        </a:p>
      </dgm:t>
    </dgm:pt>
    <dgm:pt modelId="{0BB89DF2-5EA3-46DE-8313-BD532A53FE84}">
      <dgm:prSet/>
      <dgm:spPr/>
      <dgm:t>
        <a:bodyPr/>
        <a:lstStyle/>
        <a:p>
          <a:r>
            <a:rPr lang="en-US" dirty="0"/>
            <a:t>Locals</a:t>
          </a:r>
        </a:p>
      </dgm:t>
    </dgm:pt>
    <dgm:pt modelId="{71F6AF59-D465-46D2-BC33-1ADFDC78747B}" type="parTrans" cxnId="{81AF4595-8C80-4006-BFCF-034BBA7CF894}">
      <dgm:prSet/>
      <dgm:spPr/>
      <dgm:t>
        <a:bodyPr/>
        <a:lstStyle/>
        <a:p>
          <a:endParaRPr lang="en-US"/>
        </a:p>
      </dgm:t>
    </dgm:pt>
    <dgm:pt modelId="{8EFE6866-FEC7-4838-A228-76D4BB509D7B}" type="sibTrans" cxnId="{81AF4595-8C80-4006-BFCF-034BBA7CF894}">
      <dgm:prSet/>
      <dgm:spPr/>
      <dgm:t>
        <a:bodyPr/>
        <a:lstStyle/>
        <a:p>
          <a:endParaRPr lang="en-US"/>
        </a:p>
      </dgm:t>
    </dgm:pt>
    <dgm:pt modelId="{5E02F3A0-5D16-4E5D-AE96-D36D76F19606}">
      <dgm:prSet/>
      <dgm:spPr/>
      <dgm:t>
        <a:bodyPr/>
        <a:lstStyle/>
        <a:p>
          <a:r>
            <a:rPr lang="en-US"/>
            <a:t>Process – Michelle Pogliano</a:t>
          </a:r>
        </a:p>
      </dgm:t>
    </dgm:pt>
    <dgm:pt modelId="{A06770A5-AC0A-4741-8BF7-5615F5F90B60}" type="parTrans" cxnId="{68CCD895-55BC-465E-BC00-A1BA2E8BAF20}">
      <dgm:prSet/>
      <dgm:spPr/>
      <dgm:t>
        <a:bodyPr/>
        <a:lstStyle/>
        <a:p>
          <a:endParaRPr lang="en-US"/>
        </a:p>
      </dgm:t>
    </dgm:pt>
    <dgm:pt modelId="{C2AE0D07-A314-4197-BEAF-AB5963216152}" type="sibTrans" cxnId="{68CCD895-55BC-465E-BC00-A1BA2E8BAF20}">
      <dgm:prSet/>
      <dgm:spPr/>
      <dgm:t>
        <a:bodyPr/>
        <a:lstStyle/>
        <a:p>
          <a:endParaRPr lang="en-US"/>
        </a:p>
      </dgm:t>
    </dgm:pt>
    <dgm:pt modelId="{66B54267-C5C3-4C7A-8D1B-6407BBFCF1AC}">
      <dgm:prSet/>
      <dgm:spPr/>
      <dgm:t>
        <a:bodyPr/>
        <a:lstStyle/>
        <a:p>
          <a:r>
            <a:rPr lang="en-US" dirty="0"/>
            <a:t>WISD Technology – David Spitzley &amp; Stephanie Gabriel</a:t>
          </a:r>
        </a:p>
      </dgm:t>
    </dgm:pt>
    <dgm:pt modelId="{FC3AB6A0-BDA6-4F4C-8818-F6AA6ACE42A3}" type="parTrans" cxnId="{A95735CE-696F-4993-A2BF-0E6921316375}">
      <dgm:prSet/>
      <dgm:spPr/>
      <dgm:t>
        <a:bodyPr/>
        <a:lstStyle/>
        <a:p>
          <a:endParaRPr lang="en-US"/>
        </a:p>
      </dgm:t>
    </dgm:pt>
    <dgm:pt modelId="{61A3823F-BA25-435C-AEEF-ED970E309517}" type="sibTrans" cxnId="{A95735CE-696F-4993-A2BF-0E6921316375}">
      <dgm:prSet/>
      <dgm:spPr/>
      <dgm:t>
        <a:bodyPr/>
        <a:lstStyle/>
        <a:p>
          <a:endParaRPr lang="en-US"/>
        </a:p>
      </dgm:t>
    </dgm:pt>
    <dgm:pt modelId="{37BDF53A-AF0E-4EAE-AA98-CBDB1B263760}">
      <dgm:prSet/>
      <dgm:spPr/>
      <dgm:t>
        <a:bodyPr/>
        <a:lstStyle/>
        <a:p>
          <a:r>
            <a:rPr lang="en-US" dirty="0"/>
            <a:t>Data TC – Helen Harvin and Nicole Revels</a:t>
          </a:r>
        </a:p>
      </dgm:t>
    </dgm:pt>
    <dgm:pt modelId="{491F2D5C-FD7E-45FF-85BF-EEDBA8C18C6D}" type="parTrans" cxnId="{FB581E4D-8624-4AE8-A44C-FF987DA56788}">
      <dgm:prSet/>
      <dgm:spPr/>
      <dgm:t>
        <a:bodyPr/>
        <a:lstStyle/>
        <a:p>
          <a:endParaRPr lang="en-US"/>
        </a:p>
      </dgm:t>
    </dgm:pt>
    <dgm:pt modelId="{88AD8A7C-CC67-4682-B670-4DD29B44AF1E}" type="sibTrans" cxnId="{FB581E4D-8624-4AE8-A44C-FF987DA56788}">
      <dgm:prSet/>
      <dgm:spPr/>
      <dgm:t>
        <a:bodyPr/>
        <a:lstStyle/>
        <a:p>
          <a:endParaRPr lang="en-US"/>
        </a:p>
      </dgm:t>
    </dgm:pt>
    <dgm:pt modelId="{3B85A5A2-AC42-4F6F-A0BE-550485E4ED94}">
      <dgm:prSet/>
      <dgm:spPr/>
      <dgm:t>
        <a:bodyPr/>
        <a:lstStyle/>
        <a:p>
          <a:r>
            <a:rPr lang="en-US"/>
            <a:t>Final data check</a:t>
          </a:r>
        </a:p>
      </dgm:t>
    </dgm:pt>
    <dgm:pt modelId="{BD10EA52-04BF-42C8-B3FC-94A717CBF1C9}" type="parTrans" cxnId="{DD5C9695-EC7A-453F-81F4-58C0FEA5159B}">
      <dgm:prSet/>
      <dgm:spPr/>
      <dgm:t>
        <a:bodyPr/>
        <a:lstStyle/>
        <a:p>
          <a:endParaRPr lang="en-US"/>
        </a:p>
      </dgm:t>
    </dgm:pt>
    <dgm:pt modelId="{22BF18BD-AA61-4594-B772-7DDA751F9718}" type="sibTrans" cxnId="{DD5C9695-EC7A-453F-81F4-58C0FEA5159B}">
      <dgm:prSet/>
      <dgm:spPr/>
      <dgm:t>
        <a:bodyPr/>
        <a:lstStyle/>
        <a:p>
          <a:endParaRPr lang="en-US"/>
        </a:p>
      </dgm:t>
    </dgm:pt>
    <dgm:pt modelId="{52170DDC-1641-4036-850B-D43A0D2338B4}">
      <dgm:prSet/>
      <dgm:spPr/>
      <dgm:t>
        <a:bodyPr/>
        <a:lstStyle/>
        <a:p>
          <a:r>
            <a:rPr lang="en-US"/>
            <a:t>Overlay Review &amp; Process – David Spitzley</a:t>
          </a:r>
        </a:p>
      </dgm:t>
    </dgm:pt>
    <dgm:pt modelId="{345C9AE1-904E-4DD6-92DB-8E91A8A7F8B1}" type="parTrans" cxnId="{81030C65-72D4-42A2-982D-F80E0A06C353}">
      <dgm:prSet/>
      <dgm:spPr/>
      <dgm:t>
        <a:bodyPr/>
        <a:lstStyle/>
        <a:p>
          <a:endParaRPr lang="en-US"/>
        </a:p>
      </dgm:t>
    </dgm:pt>
    <dgm:pt modelId="{4B37C15B-226F-4B47-8692-D7E3DAF0970C}" type="sibTrans" cxnId="{81030C65-72D4-42A2-982D-F80E0A06C353}">
      <dgm:prSet/>
      <dgm:spPr/>
      <dgm:t>
        <a:bodyPr/>
        <a:lstStyle/>
        <a:p>
          <a:endParaRPr lang="en-US"/>
        </a:p>
      </dgm:t>
    </dgm:pt>
    <dgm:pt modelId="{42A3F8D8-1943-42FC-9FF1-18FB5187FC77}">
      <dgm:prSet/>
      <dgm:spPr/>
      <dgm:t>
        <a:bodyPr/>
        <a:lstStyle/>
        <a:p>
          <a:r>
            <a:rPr lang="en-US" dirty="0"/>
            <a:t>SRM Files</a:t>
          </a:r>
        </a:p>
      </dgm:t>
    </dgm:pt>
    <dgm:pt modelId="{7841F625-25D3-42DE-A716-3008B131CA19}" type="parTrans" cxnId="{F25C7258-7127-4D86-A997-6DE75C6A9B2F}">
      <dgm:prSet/>
      <dgm:spPr/>
      <dgm:t>
        <a:bodyPr/>
        <a:lstStyle/>
        <a:p>
          <a:endParaRPr lang="en-US"/>
        </a:p>
      </dgm:t>
    </dgm:pt>
    <dgm:pt modelId="{08C74B03-A572-4E7E-BF4D-0D50B5E9F1D2}" type="sibTrans" cxnId="{F25C7258-7127-4D86-A997-6DE75C6A9B2F}">
      <dgm:prSet/>
      <dgm:spPr/>
      <dgm:t>
        <a:bodyPr/>
        <a:lstStyle/>
        <a:p>
          <a:endParaRPr lang="en-US"/>
        </a:p>
      </dgm:t>
    </dgm:pt>
    <dgm:pt modelId="{16769BA9-7EE3-4D27-9FD5-C1783F587B12}">
      <dgm:prSet/>
      <dgm:spPr/>
      <dgm:t>
        <a:bodyPr/>
        <a:lstStyle/>
        <a:p>
          <a:r>
            <a:rPr lang="en-US" dirty="0"/>
            <a:t>List of Errors – Stephanie Gabriel</a:t>
          </a:r>
        </a:p>
      </dgm:t>
    </dgm:pt>
    <dgm:pt modelId="{38924524-904C-4EC7-B1D0-2B75C2843443}" type="parTrans" cxnId="{00E14A83-2B74-47E7-AFA1-71FDA1C87214}">
      <dgm:prSet/>
      <dgm:spPr/>
      <dgm:t>
        <a:bodyPr/>
        <a:lstStyle/>
        <a:p>
          <a:endParaRPr lang="en-US"/>
        </a:p>
      </dgm:t>
    </dgm:pt>
    <dgm:pt modelId="{4DE48F5B-0468-407B-8C58-6E7EE74E5D7D}" type="sibTrans" cxnId="{00E14A83-2B74-47E7-AFA1-71FDA1C87214}">
      <dgm:prSet/>
      <dgm:spPr/>
      <dgm:t>
        <a:bodyPr/>
        <a:lstStyle/>
        <a:p>
          <a:endParaRPr lang="en-US"/>
        </a:p>
      </dgm:t>
    </dgm:pt>
    <dgm:pt modelId="{4D6C8934-994F-4A84-A7C2-F5525F1895E4}" type="pres">
      <dgm:prSet presAssocID="{E98C3EB4-6BD5-41C9-9FCE-FDA2C3B9F3AE}" presName="linear" presStyleCnt="0">
        <dgm:presLayoutVars>
          <dgm:animLvl val="lvl"/>
          <dgm:resizeHandles val="exact"/>
        </dgm:presLayoutVars>
      </dgm:prSet>
      <dgm:spPr/>
    </dgm:pt>
    <dgm:pt modelId="{BAB4B4D8-B0DE-47B9-B07B-5758149F54F9}" type="pres">
      <dgm:prSet presAssocID="{960F8660-088A-46E9-83FA-25AC5BF5F4DD}" presName="parentText" presStyleLbl="node1" presStyleIdx="0" presStyleCnt="3">
        <dgm:presLayoutVars>
          <dgm:chMax val="0"/>
          <dgm:bulletEnabled val="1"/>
        </dgm:presLayoutVars>
      </dgm:prSet>
      <dgm:spPr/>
    </dgm:pt>
    <dgm:pt modelId="{723B84A8-E62C-46FA-AE06-71D80B4E68A3}" type="pres">
      <dgm:prSet presAssocID="{960F8660-088A-46E9-83FA-25AC5BF5F4DD}" presName="childText" presStyleLbl="revTx" presStyleIdx="0" presStyleCnt="3">
        <dgm:presLayoutVars>
          <dgm:bulletEnabled val="1"/>
        </dgm:presLayoutVars>
      </dgm:prSet>
      <dgm:spPr/>
    </dgm:pt>
    <dgm:pt modelId="{3DA080B4-E79C-4195-8956-B9B761B19F79}" type="pres">
      <dgm:prSet presAssocID="{9B10B680-349B-4D92-BFD8-B7F5E35D97B4}" presName="parentText" presStyleLbl="node1" presStyleIdx="1" presStyleCnt="3">
        <dgm:presLayoutVars>
          <dgm:chMax val="0"/>
          <dgm:bulletEnabled val="1"/>
        </dgm:presLayoutVars>
      </dgm:prSet>
      <dgm:spPr/>
    </dgm:pt>
    <dgm:pt modelId="{C72BDBF6-9EF1-42E4-AAAA-3F1F04438055}" type="pres">
      <dgm:prSet presAssocID="{9B10B680-349B-4D92-BFD8-B7F5E35D97B4}" presName="childText" presStyleLbl="revTx" presStyleIdx="1" presStyleCnt="3">
        <dgm:presLayoutVars>
          <dgm:bulletEnabled val="1"/>
        </dgm:presLayoutVars>
      </dgm:prSet>
      <dgm:spPr/>
    </dgm:pt>
    <dgm:pt modelId="{32A4A246-4130-4A83-9E87-5E703D763EEF}" type="pres">
      <dgm:prSet presAssocID="{52170DDC-1641-4036-850B-D43A0D2338B4}" presName="parentText" presStyleLbl="node1" presStyleIdx="2" presStyleCnt="3">
        <dgm:presLayoutVars>
          <dgm:chMax val="0"/>
          <dgm:bulletEnabled val="1"/>
        </dgm:presLayoutVars>
      </dgm:prSet>
      <dgm:spPr/>
    </dgm:pt>
    <dgm:pt modelId="{AEE39A7C-676C-4133-B0EA-76E04C999FA3}" type="pres">
      <dgm:prSet presAssocID="{52170DDC-1641-4036-850B-D43A0D2338B4}" presName="childText" presStyleLbl="revTx" presStyleIdx="2" presStyleCnt="3">
        <dgm:presLayoutVars>
          <dgm:bulletEnabled val="1"/>
        </dgm:presLayoutVars>
      </dgm:prSet>
      <dgm:spPr/>
    </dgm:pt>
  </dgm:ptLst>
  <dgm:cxnLst>
    <dgm:cxn modelId="{313E1927-E205-4F91-869C-48052D856D3C}" type="presOf" srcId="{3B85A5A2-AC42-4F6F-A0BE-550485E4ED94}" destId="{C72BDBF6-9EF1-42E4-AAAA-3F1F04438055}" srcOrd="0" destOrd="6" presId="urn:microsoft.com/office/officeart/2005/8/layout/vList2"/>
    <dgm:cxn modelId="{C3134428-CF1B-4BD5-AE23-207690967E12}" type="presOf" srcId="{960F8660-088A-46E9-83FA-25AC5BF5F4DD}" destId="{BAB4B4D8-B0DE-47B9-B07B-5758149F54F9}" srcOrd="0" destOrd="0" presId="urn:microsoft.com/office/officeart/2005/8/layout/vList2"/>
    <dgm:cxn modelId="{8737D739-80AA-4332-8A56-F8721D6CCD7B}" type="presOf" srcId="{42A3F8D8-1943-42FC-9FF1-18FB5187FC77}" destId="{AEE39A7C-676C-4133-B0EA-76E04C999FA3}" srcOrd="0" destOrd="0" presId="urn:microsoft.com/office/officeart/2005/8/layout/vList2"/>
    <dgm:cxn modelId="{564B203A-BE92-4587-86C6-225809D2327F}" type="presOf" srcId="{7C9D9D97-4A06-4CA5-B356-17E5DFDA42DF}" destId="{723B84A8-E62C-46FA-AE06-71D80B4E68A3}" srcOrd="0" destOrd="0" presId="urn:microsoft.com/office/officeart/2005/8/layout/vList2"/>
    <dgm:cxn modelId="{158BA15D-CF7A-4AF0-A77F-87E108FF8E3F}" type="presOf" srcId="{52170DDC-1641-4036-850B-D43A0D2338B4}" destId="{32A4A246-4130-4A83-9E87-5E703D763EEF}" srcOrd="0" destOrd="0" presId="urn:microsoft.com/office/officeart/2005/8/layout/vList2"/>
    <dgm:cxn modelId="{DEB5F95D-C5C3-4553-B28F-533F3C4AFE35}" type="presOf" srcId="{9B10B680-349B-4D92-BFD8-B7F5E35D97B4}" destId="{3DA080B4-E79C-4195-8956-B9B761B19F79}" srcOrd="0" destOrd="0" presId="urn:microsoft.com/office/officeart/2005/8/layout/vList2"/>
    <dgm:cxn modelId="{A80E8864-5690-411A-BE2D-C4D7EC1952FD}" type="presOf" srcId="{EDCC6ABA-4607-4DFE-A397-CAE1431003B5}" destId="{C72BDBF6-9EF1-42E4-AAAA-3F1F04438055}" srcOrd="0" destOrd="0" presId="urn:microsoft.com/office/officeart/2005/8/layout/vList2"/>
    <dgm:cxn modelId="{81030C65-72D4-42A2-982D-F80E0A06C353}" srcId="{E98C3EB4-6BD5-41C9-9FCE-FDA2C3B9F3AE}" destId="{52170DDC-1641-4036-850B-D43A0D2338B4}" srcOrd="2" destOrd="0" parTransId="{345C9AE1-904E-4DD6-92DB-8E91A8A7F8B1}" sibTransId="{4B37C15B-226F-4B47-8692-D7E3DAF0970C}"/>
    <dgm:cxn modelId="{FB581E4D-8624-4AE8-A44C-FF987DA56788}" srcId="{9B10B680-349B-4D92-BFD8-B7F5E35D97B4}" destId="{37BDF53A-AF0E-4EAE-AA98-CBDB1B263760}" srcOrd="3" destOrd="0" parTransId="{491F2D5C-FD7E-45FF-85BF-EEDBA8C18C6D}" sibTransId="{88AD8A7C-CC67-4682-B670-4DD29B44AF1E}"/>
    <dgm:cxn modelId="{C805614F-7A18-4594-A96C-DDB2695AB3BF}" type="presOf" srcId="{C6CE8F1F-2A13-406B-A93B-DDBF9466E821}" destId="{C72BDBF6-9EF1-42E4-AAAA-3F1F04438055}" srcOrd="0" destOrd="1" presId="urn:microsoft.com/office/officeart/2005/8/layout/vList2"/>
    <dgm:cxn modelId="{E78DF46F-C853-4753-98A6-6DBFD568424C}" srcId="{E98C3EB4-6BD5-41C9-9FCE-FDA2C3B9F3AE}" destId="{960F8660-088A-46E9-83FA-25AC5BF5F4DD}" srcOrd="0" destOrd="0" parTransId="{247AC009-C0E9-4941-8F17-695AFAE168D0}" sibTransId="{9195C2CB-7E15-4988-B8E2-99D75813D623}"/>
    <dgm:cxn modelId="{1E3E3A77-95F8-4D41-85D8-701394FA170D}" srcId="{9B10B680-349B-4D92-BFD8-B7F5E35D97B4}" destId="{EDCC6ABA-4607-4DFE-A397-CAE1431003B5}" srcOrd="0" destOrd="0" parTransId="{4D67045F-9C13-487D-B676-DF1C67A1D3A3}" sibTransId="{680F21B8-2ECA-42DA-8950-FD4151563CA2}"/>
    <dgm:cxn modelId="{8A269357-43EB-4483-B9D4-F4844F549B5C}" type="presOf" srcId="{66B54267-C5C3-4C7A-8D1B-6407BBFCF1AC}" destId="{C72BDBF6-9EF1-42E4-AAAA-3F1F04438055}" srcOrd="0" destOrd="4" presId="urn:microsoft.com/office/officeart/2005/8/layout/vList2"/>
    <dgm:cxn modelId="{F25C7258-7127-4D86-A997-6DE75C6A9B2F}" srcId="{52170DDC-1641-4036-850B-D43A0D2338B4}" destId="{42A3F8D8-1943-42FC-9FF1-18FB5187FC77}" srcOrd="0" destOrd="0" parTransId="{7841F625-25D3-42DE-A716-3008B131CA19}" sibTransId="{08C74B03-A572-4E7E-BF4D-0D50B5E9F1D2}"/>
    <dgm:cxn modelId="{2831FD82-87BA-4856-8B90-8E0EA3F488BE}" type="presOf" srcId="{5E02F3A0-5D16-4E5D-AE96-D36D76F19606}" destId="{C72BDBF6-9EF1-42E4-AAAA-3F1F04438055}" srcOrd="0" destOrd="3" presId="urn:microsoft.com/office/officeart/2005/8/layout/vList2"/>
    <dgm:cxn modelId="{00E14A83-2B74-47E7-AFA1-71FDA1C87214}" srcId="{52170DDC-1641-4036-850B-D43A0D2338B4}" destId="{16769BA9-7EE3-4D27-9FD5-C1783F587B12}" srcOrd="1" destOrd="0" parTransId="{38924524-904C-4EC7-B1D0-2B75C2843443}" sibTransId="{4DE48F5B-0468-407B-8C58-6E7EE74E5D7D}"/>
    <dgm:cxn modelId="{81AF4595-8C80-4006-BFCF-034BBA7CF894}" srcId="{9B10B680-349B-4D92-BFD8-B7F5E35D97B4}" destId="{0BB89DF2-5EA3-46DE-8313-BD532A53FE84}" srcOrd="1" destOrd="0" parTransId="{71F6AF59-D465-46D2-BC33-1ADFDC78747B}" sibTransId="{8EFE6866-FEC7-4838-A228-76D4BB509D7B}"/>
    <dgm:cxn modelId="{DD5C9695-EC7A-453F-81F4-58C0FEA5159B}" srcId="{37BDF53A-AF0E-4EAE-AA98-CBDB1B263760}" destId="{3B85A5A2-AC42-4F6F-A0BE-550485E4ED94}" srcOrd="0" destOrd="0" parTransId="{BD10EA52-04BF-42C8-B3FC-94A717CBF1C9}" sibTransId="{22BF18BD-AA61-4594-B772-7DDA751F9718}"/>
    <dgm:cxn modelId="{68CCD895-55BC-465E-BC00-A1BA2E8BAF20}" srcId="{0BB89DF2-5EA3-46DE-8313-BD532A53FE84}" destId="{5E02F3A0-5D16-4E5D-AE96-D36D76F19606}" srcOrd="0" destOrd="0" parTransId="{A06770A5-AC0A-4741-8BF7-5615F5F90B60}" sibTransId="{C2AE0D07-A314-4197-BEAF-AB5963216152}"/>
    <dgm:cxn modelId="{EEDDB2A7-9F48-4000-BE3C-F388196FEFC6}" type="presOf" srcId="{E98C3EB4-6BD5-41C9-9FCE-FDA2C3B9F3AE}" destId="{4D6C8934-994F-4A84-A7C2-F5525F1895E4}" srcOrd="0" destOrd="0" presId="urn:microsoft.com/office/officeart/2005/8/layout/vList2"/>
    <dgm:cxn modelId="{BBED16B9-FCAA-4C41-93C0-9577A10E14E0}" type="presOf" srcId="{0BB89DF2-5EA3-46DE-8313-BD532A53FE84}" destId="{C72BDBF6-9EF1-42E4-AAAA-3F1F04438055}" srcOrd="0" destOrd="2" presId="urn:microsoft.com/office/officeart/2005/8/layout/vList2"/>
    <dgm:cxn modelId="{04574EC0-722D-400A-B207-A9D426657C63}" srcId="{960F8660-088A-46E9-83FA-25AC5BF5F4DD}" destId="{7C9D9D97-4A06-4CA5-B356-17E5DFDA42DF}" srcOrd="0" destOrd="0" parTransId="{497DA586-A0E9-4240-846C-DCC53AAD20D5}" sibTransId="{371B6732-E612-4C79-9638-57666A0F0D82}"/>
    <dgm:cxn modelId="{A95735CE-696F-4993-A2BF-0E6921316375}" srcId="{9B10B680-349B-4D92-BFD8-B7F5E35D97B4}" destId="{66B54267-C5C3-4C7A-8D1B-6407BBFCF1AC}" srcOrd="2" destOrd="0" parTransId="{FC3AB6A0-BDA6-4F4C-8818-F6AA6ACE42A3}" sibTransId="{61A3823F-BA25-435C-AEEF-ED970E309517}"/>
    <dgm:cxn modelId="{D2CA25DF-A8B2-4F2B-86BA-EA1C80B2EFD9}" type="presOf" srcId="{37BDF53A-AF0E-4EAE-AA98-CBDB1B263760}" destId="{C72BDBF6-9EF1-42E4-AAAA-3F1F04438055}" srcOrd="0" destOrd="5" presId="urn:microsoft.com/office/officeart/2005/8/layout/vList2"/>
    <dgm:cxn modelId="{944C68E0-3D30-4E20-AA7B-2B05EEB80B57}" srcId="{E98C3EB4-6BD5-41C9-9FCE-FDA2C3B9F3AE}" destId="{9B10B680-349B-4D92-BFD8-B7F5E35D97B4}" srcOrd="1" destOrd="0" parTransId="{6C1D0CD3-54E4-46B7-A119-5F1CB65E6B5D}" sibTransId="{6E138DC9-C0CD-47DC-B81D-96A6917979B0}"/>
    <dgm:cxn modelId="{9EF4B0F5-DD6D-4AD6-A87B-247BE750170C}" type="presOf" srcId="{16769BA9-7EE3-4D27-9FD5-C1783F587B12}" destId="{AEE39A7C-676C-4133-B0EA-76E04C999FA3}" srcOrd="0" destOrd="1" presId="urn:microsoft.com/office/officeart/2005/8/layout/vList2"/>
    <dgm:cxn modelId="{66B925FE-D803-494F-AF1A-891440DE15A1}" srcId="{EDCC6ABA-4607-4DFE-A397-CAE1431003B5}" destId="{C6CE8F1F-2A13-406B-A93B-DDBF9466E821}" srcOrd="0" destOrd="0" parTransId="{40E4DD55-2817-4C68-A18B-1D4171E08FCD}" sibTransId="{33BD598C-AABD-47D7-8F8F-861432D1C785}"/>
    <dgm:cxn modelId="{1BDCD3C7-0118-47E8-9C1E-FD9D43F406A4}" type="presParOf" srcId="{4D6C8934-994F-4A84-A7C2-F5525F1895E4}" destId="{BAB4B4D8-B0DE-47B9-B07B-5758149F54F9}" srcOrd="0" destOrd="0" presId="urn:microsoft.com/office/officeart/2005/8/layout/vList2"/>
    <dgm:cxn modelId="{94ED5893-F2BF-47B5-8325-1A7EDE14B0C3}" type="presParOf" srcId="{4D6C8934-994F-4A84-A7C2-F5525F1895E4}" destId="{723B84A8-E62C-46FA-AE06-71D80B4E68A3}" srcOrd="1" destOrd="0" presId="urn:microsoft.com/office/officeart/2005/8/layout/vList2"/>
    <dgm:cxn modelId="{C90E796B-A11D-485B-B0F2-F8BC500839B6}" type="presParOf" srcId="{4D6C8934-994F-4A84-A7C2-F5525F1895E4}" destId="{3DA080B4-E79C-4195-8956-B9B761B19F79}" srcOrd="2" destOrd="0" presId="urn:microsoft.com/office/officeart/2005/8/layout/vList2"/>
    <dgm:cxn modelId="{97571630-7D4B-4E21-AA52-CD68F7663BF7}" type="presParOf" srcId="{4D6C8934-994F-4A84-A7C2-F5525F1895E4}" destId="{C72BDBF6-9EF1-42E4-AAAA-3F1F04438055}" srcOrd="3" destOrd="0" presId="urn:microsoft.com/office/officeart/2005/8/layout/vList2"/>
    <dgm:cxn modelId="{F2255256-AA59-473B-9F71-0909803B186F}" type="presParOf" srcId="{4D6C8934-994F-4A84-A7C2-F5525F1895E4}" destId="{32A4A246-4130-4A83-9E87-5E703D763EEF}" srcOrd="4" destOrd="0" presId="urn:microsoft.com/office/officeart/2005/8/layout/vList2"/>
    <dgm:cxn modelId="{5DAF44EC-7D7D-49E2-ACD0-6C92051F1225}" type="presParOf" srcId="{4D6C8934-994F-4A84-A7C2-F5525F1895E4}" destId="{AEE39A7C-676C-4133-B0EA-76E04C999FA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7DF01D-2901-4CDC-A4D4-31C153020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2DE07E-D5B8-467F-A97D-8086FC815382}">
      <dgm:prSet custT="1"/>
      <dgm:spPr/>
      <dgm:t>
        <a:bodyPr/>
        <a:lstStyle/>
        <a:p>
          <a:r>
            <a:rPr lang="en-US" sz="1200" b="0" i="0" dirty="0"/>
            <a:t>At each count period, </a:t>
          </a:r>
          <a:r>
            <a:rPr lang="en-US" sz="1200" b="1" i="0" dirty="0"/>
            <a:t>Fall, Spring and End-of-Year</a:t>
          </a:r>
          <a:r>
            <a:rPr lang="en-US" sz="1200" b="0" i="0" dirty="0"/>
            <a:t>, Early On will pull a report of students from PowerSchool Special Program - Student Information System (PSSP-SIS) who are eligible for both Early On and MMSE who have turned 3 since the last count period. </a:t>
          </a:r>
          <a:endParaRPr lang="en-US" sz="1200" dirty="0"/>
        </a:p>
      </dgm:t>
    </dgm:pt>
    <dgm:pt modelId="{A5E7F0D0-B910-4CBC-86E8-598ED7434CE3}" type="parTrans" cxnId="{D85C79F2-064F-426D-A255-EEAF94F6AC29}">
      <dgm:prSet/>
      <dgm:spPr/>
      <dgm:t>
        <a:bodyPr/>
        <a:lstStyle/>
        <a:p>
          <a:endParaRPr lang="en-US"/>
        </a:p>
      </dgm:t>
    </dgm:pt>
    <dgm:pt modelId="{35B74137-224D-499F-BA6F-1E2A10F8446C}" type="sibTrans" cxnId="{D85C79F2-064F-426D-A255-EEAF94F6AC29}">
      <dgm:prSet/>
      <dgm:spPr/>
      <dgm:t>
        <a:bodyPr/>
        <a:lstStyle/>
        <a:p>
          <a:endParaRPr lang="en-US"/>
        </a:p>
      </dgm:t>
    </dgm:pt>
    <dgm:pt modelId="{173ABA87-7D80-4235-B1D9-D867A7A3628E}">
      <dgm:prSet custT="1"/>
      <dgm:spPr/>
      <dgm:t>
        <a:bodyPr/>
        <a:lstStyle/>
        <a:p>
          <a:r>
            <a:rPr lang="en-US" sz="1200" b="0" i="0" dirty="0"/>
            <a:t>The report will be found in PSSP &gt;Reporting&gt; Standard Reports&gt; TBD. </a:t>
          </a:r>
        </a:p>
        <a:p>
          <a:r>
            <a:rPr lang="en-US" sz="1200" b="0" i="0" dirty="0"/>
            <a:t>	***The folder name and the report name will be shared once created.</a:t>
          </a:r>
          <a:endParaRPr lang="en-US" sz="1200" dirty="0"/>
        </a:p>
      </dgm:t>
    </dgm:pt>
    <dgm:pt modelId="{FA8B2E48-26FD-4A8B-AD51-0329B73016DB}" type="parTrans" cxnId="{DA62C280-D740-4670-BCF4-4EEBCBE2FB2B}">
      <dgm:prSet/>
      <dgm:spPr/>
      <dgm:t>
        <a:bodyPr/>
        <a:lstStyle/>
        <a:p>
          <a:endParaRPr lang="en-US"/>
        </a:p>
      </dgm:t>
    </dgm:pt>
    <dgm:pt modelId="{FE57F87D-F9BB-43C2-A720-BCC95FDAB282}" type="sibTrans" cxnId="{DA62C280-D740-4670-BCF4-4EEBCBE2FB2B}">
      <dgm:prSet/>
      <dgm:spPr/>
      <dgm:t>
        <a:bodyPr/>
        <a:lstStyle/>
        <a:p>
          <a:endParaRPr lang="en-US"/>
        </a:p>
      </dgm:t>
    </dgm:pt>
    <dgm:pt modelId="{D6DB3761-F8E7-48F6-A1A6-165FC71209CC}">
      <dgm:prSet custT="1"/>
      <dgm:spPr/>
      <dgm:t>
        <a:bodyPr/>
        <a:lstStyle/>
        <a:p>
          <a:r>
            <a:rPr lang="en-US" sz="1200" b="0" i="0" dirty="0"/>
            <a:t>Early On will verify each of the components attributed to Early On in the chart  to the left, are entered for each EO student in (PSSP SIS). </a:t>
          </a:r>
          <a:endParaRPr lang="en-US" sz="1200" dirty="0"/>
        </a:p>
      </dgm:t>
    </dgm:pt>
    <dgm:pt modelId="{9D05CAF7-54E8-485F-A073-B50FF99534F9}" type="parTrans" cxnId="{1900CFF5-F62E-4354-8439-E8702FFA69A7}">
      <dgm:prSet/>
      <dgm:spPr/>
      <dgm:t>
        <a:bodyPr/>
        <a:lstStyle/>
        <a:p>
          <a:endParaRPr lang="en-US"/>
        </a:p>
      </dgm:t>
    </dgm:pt>
    <dgm:pt modelId="{94E71123-E701-4DA3-904E-F0A9EB2D31A9}" type="sibTrans" cxnId="{1900CFF5-F62E-4354-8439-E8702FFA69A7}">
      <dgm:prSet/>
      <dgm:spPr/>
      <dgm:t>
        <a:bodyPr/>
        <a:lstStyle/>
        <a:p>
          <a:endParaRPr lang="en-US"/>
        </a:p>
      </dgm:t>
    </dgm:pt>
    <dgm:pt modelId="{56D313AA-288E-40B1-92DF-EE76EA9E2F73}">
      <dgm:prSet custT="1"/>
      <dgm:spPr/>
      <dgm:t>
        <a:bodyPr/>
        <a:lstStyle/>
        <a:p>
          <a:r>
            <a:rPr lang="en-US" sz="1200" b="0" i="0" dirty="0"/>
            <a:t>Early On will verify that each component attributed to Early On is also indicated to be uploaded to MSDS. </a:t>
          </a:r>
          <a:endParaRPr lang="en-US" sz="1200" dirty="0"/>
        </a:p>
      </dgm:t>
    </dgm:pt>
    <dgm:pt modelId="{797645F6-5C7F-48D5-B0CE-3A83F55D374E}" type="parTrans" cxnId="{1A620698-45EA-4DEA-87B2-147AA3B55B98}">
      <dgm:prSet/>
      <dgm:spPr/>
      <dgm:t>
        <a:bodyPr/>
        <a:lstStyle/>
        <a:p>
          <a:endParaRPr lang="en-US"/>
        </a:p>
      </dgm:t>
    </dgm:pt>
    <dgm:pt modelId="{3794C0AE-ED0C-4DD5-B59F-58EAAA058065}" type="sibTrans" cxnId="{1A620698-45EA-4DEA-87B2-147AA3B55B98}">
      <dgm:prSet/>
      <dgm:spPr/>
      <dgm:t>
        <a:bodyPr/>
        <a:lstStyle/>
        <a:p>
          <a:endParaRPr lang="en-US"/>
        </a:p>
      </dgm:t>
    </dgm:pt>
    <dgm:pt modelId="{B2DC21B6-4386-4472-8A14-AC4C26CA388E}">
      <dgm:prSet custT="1"/>
      <dgm:spPr/>
      <dgm:t>
        <a:bodyPr/>
        <a:lstStyle/>
        <a:p>
          <a:r>
            <a:rPr lang="en-US" sz="1200" b="0" i="0" dirty="0"/>
            <a:t>Any missing information must be entered in to (PSSP-SIS) before the data is uploaded to MSDS.</a:t>
          </a:r>
          <a:endParaRPr lang="en-US" sz="1200" dirty="0"/>
        </a:p>
      </dgm:t>
    </dgm:pt>
    <dgm:pt modelId="{95C9B7DF-5C22-4ABF-9113-192ADDD9A510}" type="parTrans" cxnId="{CC8C3CDB-AB10-43E2-84A4-C49990F4A3AA}">
      <dgm:prSet/>
      <dgm:spPr/>
      <dgm:t>
        <a:bodyPr/>
        <a:lstStyle/>
        <a:p>
          <a:endParaRPr lang="en-US"/>
        </a:p>
      </dgm:t>
    </dgm:pt>
    <dgm:pt modelId="{FF8C0E49-F68A-4443-875D-A5DA8678CEF5}" type="sibTrans" cxnId="{CC8C3CDB-AB10-43E2-84A4-C49990F4A3AA}">
      <dgm:prSet/>
      <dgm:spPr/>
      <dgm:t>
        <a:bodyPr/>
        <a:lstStyle/>
        <a:p>
          <a:endParaRPr lang="en-US"/>
        </a:p>
      </dgm:t>
    </dgm:pt>
    <dgm:pt modelId="{EC7F8E01-1CFC-4A1B-9C35-4BC5F64C9475}">
      <dgm:prSet custT="1"/>
      <dgm:spPr/>
      <dgm:t>
        <a:bodyPr/>
        <a:lstStyle/>
        <a:p>
          <a:r>
            <a:rPr lang="en-US" sz="1200" b="0" i="0" dirty="0"/>
            <a:t>*NOTE: The certification deadline is typically 5 weeks after the count date. </a:t>
          </a:r>
          <a:endParaRPr lang="en-US" sz="1200" dirty="0"/>
        </a:p>
      </dgm:t>
    </dgm:pt>
    <dgm:pt modelId="{25762941-239B-456C-AA71-E7B7CF700CD5}" type="parTrans" cxnId="{809DF2A7-DACC-4FB7-82D5-14E13929D994}">
      <dgm:prSet/>
      <dgm:spPr/>
      <dgm:t>
        <a:bodyPr/>
        <a:lstStyle/>
        <a:p>
          <a:endParaRPr lang="en-US"/>
        </a:p>
      </dgm:t>
    </dgm:pt>
    <dgm:pt modelId="{D378A6DA-489C-4E89-AD36-45DE1402F1A0}" type="sibTrans" cxnId="{809DF2A7-DACC-4FB7-82D5-14E13929D994}">
      <dgm:prSet/>
      <dgm:spPr/>
      <dgm:t>
        <a:bodyPr/>
        <a:lstStyle/>
        <a:p>
          <a:endParaRPr lang="en-US"/>
        </a:p>
      </dgm:t>
    </dgm:pt>
    <dgm:pt modelId="{1A7DC97A-647F-45B3-91CF-8DB2F5813A98}">
      <dgm:prSet custT="1"/>
      <dgm:spPr/>
      <dgm:t>
        <a:bodyPr/>
        <a:lstStyle/>
        <a:p>
          <a:r>
            <a:rPr lang="en-US" sz="1200" b="0" i="0" dirty="0"/>
            <a:t>Early On will share relevant student information with (district personnel/role) at each member district, which has one or more students on the list on a monthly basis.</a:t>
          </a:r>
          <a:endParaRPr lang="en-US" sz="1200" dirty="0"/>
        </a:p>
      </dgm:t>
    </dgm:pt>
    <dgm:pt modelId="{3D80299D-F63E-4CDE-9D66-1E47768E1A04}" type="parTrans" cxnId="{2747CEE4-1C0B-45D3-8F6E-A1B491193361}">
      <dgm:prSet/>
      <dgm:spPr/>
      <dgm:t>
        <a:bodyPr/>
        <a:lstStyle/>
        <a:p>
          <a:endParaRPr lang="en-US"/>
        </a:p>
      </dgm:t>
    </dgm:pt>
    <dgm:pt modelId="{1FE121A3-4FBB-4218-9C1D-C03F17DA8250}" type="sibTrans" cxnId="{2747CEE4-1C0B-45D3-8F6E-A1B491193361}">
      <dgm:prSet/>
      <dgm:spPr/>
      <dgm:t>
        <a:bodyPr/>
        <a:lstStyle/>
        <a:p>
          <a:endParaRPr lang="en-US"/>
        </a:p>
      </dgm:t>
    </dgm:pt>
    <dgm:pt modelId="{6661965C-0A21-4428-9CF4-A475A0216137}">
      <dgm:prSet custT="1"/>
      <dgm:spPr/>
      <dgm:t>
        <a:bodyPr/>
        <a:lstStyle/>
        <a:p>
          <a:r>
            <a:rPr lang="en-US" sz="1200" b="0" i="0" dirty="0"/>
            <a:t>Early On will indicate on the student list that each record has been checked for completeness in (PSSP SIS) and shared with (district personnel).</a:t>
          </a:r>
          <a:endParaRPr lang="en-US" sz="1200" dirty="0"/>
        </a:p>
      </dgm:t>
    </dgm:pt>
    <dgm:pt modelId="{0366A8D2-6EBC-4070-BFA2-D202B521200F}" type="parTrans" cxnId="{4EAA920A-0509-4268-83D2-D2C2E084E3A6}">
      <dgm:prSet/>
      <dgm:spPr/>
      <dgm:t>
        <a:bodyPr/>
        <a:lstStyle/>
        <a:p>
          <a:endParaRPr lang="en-US"/>
        </a:p>
      </dgm:t>
    </dgm:pt>
    <dgm:pt modelId="{669FE070-521F-4D38-B303-37DD7A2CC34C}" type="sibTrans" cxnId="{4EAA920A-0509-4268-83D2-D2C2E084E3A6}">
      <dgm:prSet/>
      <dgm:spPr/>
      <dgm:t>
        <a:bodyPr/>
        <a:lstStyle/>
        <a:p>
          <a:endParaRPr lang="en-US"/>
        </a:p>
      </dgm:t>
    </dgm:pt>
    <dgm:pt modelId="{5B0409F9-8884-46CC-9FD7-8C07A69E0516}" type="pres">
      <dgm:prSet presAssocID="{407DF01D-2901-4CDC-A4D4-31C15302020A}" presName="linear" presStyleCnt="0">
        <dgm:presLayoutVars>
          <dgm:animLvl val="lvl"/>
          <dgm:resizeHandles val="exact"/>
        </dgm:presLayoutVars>
      </dgm:prSet>
      <dgm:spPr/>
    </dgm:pt>
    <dgm:pt modelId="{B75CD0C3-9257-465D-9CF6-67169FDA64A4}" type="pres">
      <dgm:prSet presAssocID="{242DE07E-D5B8-467F-A97D-8086FC815382}" presName="parentText" presStyleLbl="node1" presStyleIdx="0" presStyleCnt="8" custScaleY="166139">
        <dgm:presLayoutVars>
          <dgm:chMax val="0"/>
          <dgm:bulletEnabled val="1"/>
        </dgm:presLayoutVars>
      </dgm:prSet>
      <dgm:spPr/>
    </dgm:pt>
    <dgm:pt modelId="{B3EE8541-EDEF-49B5-B14F-86EC78C19157}" type="pres">
      <dgm:prSet presAssocID="{35B74137-224D-499F-BA6F-1E2A10F8446C}" presName="spacer" presStyleCnt="0"/>
      <dgm:spPr/>
    </dgm:pt>
    <dgm:pt modelId="{548D5311-410A-4F26-B595-7F25C614E68B}" type="pres">
      <dgm:prSet presAssocID="{173ABA87-7D80-4235-B1D9-D867A7A3628E}" presName="parentText" presStyleLbl="node1" presStyleIdx="1" presStyleCnt="8">
        <dgm:presLayoutVars>
          <dgm:chMax val="0"/>
          <dgm:bulletEnabled val="1"/>
        </dgm:presLayoutVars>
      </dgm:prSet>
      <dgm:spPr/>
    </dgm:pt>
    <dgm:pt modelId="{6B43E68F-6A8A-4D52-ABCD-D777DD9940BD}" type="pres">
      <dgm:prSet presAssocID="{FE57F87D-F9BB-43C2-A720-BCC95FDAB282}" presName="spacer" presStyleCnt="0"/>
      <dgm:spPr/>
    </dgm:pt>
    <dgm:pt modelId="{1FC08E1D-4ADC-4E00-A9FF-FB3399A9577E}" type="pres">
      <dgm:prSet presAssocID="{D6DB3761-F8E7-48F6-A1A6-165FC71209CC}" presName="parentText" presStyleLbl="node1" presStyleIdx="2" presStyleCnt="8">
        <dgm:presLayoutVars>
          <dgm:chMax val="0"/>
          <dgm:bulletEnabled val="1"/>
        </dgm:presLayoutVars>
      </dgm:prSet>
      <dgm:spPr/>
    </dgm:pt>
    <dgm:pt modelId="{6D9CDB5B-1972-42D7-A45D-F43B72DF9B35}" type="pres">
      <dgm:prSet presAssocID="{94E71123-E701-4DA3-904E-F0A9EB2D31A9}" presName="spacer" presStyleCnt="0"/>
      <dgm:spPr/>
    </dgm:pt>
    <dgm:pt modelId="{4EF863EF-A855-48F6-AA81-CEB173A92F01}" type="pres">
      <dgm:prSet presAssocID="{56D313AA-288E-40B1-92DF-EE76EA9E2F73}" presName="parentText" presStyleLbl="node1" presStyleIdx="3" presStyleCnt="8">
        <dgm:presLayoutVars>
          <dgm:chMax val="0"/>
          <dgm:bulletEnabled val="1"/>
        </dgm:presLayoutVars>
      </dgm:prSet>
      <dgm:spPr/>
    </dgm:pt>
    <dgm:pt modelId="{163F41B2-7027-46E3-9445-5EA84C45D1BE}" type="pres">
      <dgm:prSet presAssocID="{3794C0AE-ED0C-4DD5-B59F-58EAAA058065}" presName="spacer" presStyleCnt="0"/>
      <dgm:spPr/>
    </dgm:pt>
    <dgm:pt modelId="{EA8D6844-6C2D-4649-97DB-425B8B4BA10A}" type="pres">
      <dgm:prSet presAssocID="{B2DC21B6-4386-4472-8A14-AC4C26CA388E}" presName="parentText" presStyleLbl="node1" presStyleIdx="4" presStyleCnt="8">
        <dgm:presLayoutVars>
          <dgm:chMax val="0"/>
          <dgm:bulletEnabled val="1"/>
        </dgm:presLayoutVars>
      </dgm:prSet>
      <dgm:spPr/>
    </dgm:pt>
    <dgm:pt modelId="{B32DA2B8-8459-4A04-A554-C53C11DA6266}" type="pres">
      <dgm:prSet presAssocID="{FF8C0E49-F68A-4443-875D-A5DA8678CEF5}" presName="spacer" presStyleCnt="0"/>
      <dgm:spPr/>
    </dgm:pt>
    <dgm:pt modelId="{720B22FE-00A2-4996-B5EB-FF4DFF3B2532}" type="pres">
      <dgm:prSet presAssocID="{EC7F8E01-1CFC-4A1B-9C35-4BC5F64C9475}" presName="parentText" presStyleLbl="node1" presStyleIdx="5" presStyleCnt="8">
        <dgm:presLayoutVars>
          <dgm:chMax val="0"/>
          <dgm:bulletEnabled val="1"/>
        </dgm:presLayoutVars>
      </dgm:prSet>
      <dgm:spPr/>
    </dgm:pt>
    <dgm:pt modelId="{0DB9A22E-3587-493F-AA2E-8D73E9FBC7A9}" type="pres">
      <dgm:prSet presAssocID="{D378A6DA-489C-4E89-AD36-45DE1402F1A0}" presName="spacer" presStyleCnt="0"/>
      <dgm:spPr/>
    </dgm:pt>
    <dgm:pt modelId="{744C80FF-C154-4D63-87B2-97AA301781DE}" type="pres">
      <dgm:prSet presAssocID="{1A7DC97A-647F-45B3-91CF-8DB2F5813A98}" presName="parentText" presStyleLbl="node1" presStyleIdx="6" presStyleCnt="8">
        <dgm:presLayoutVars>
          <dgm:chMax val="0"/>
          <dgm:bulletEnabled val="1"/>
        </dgm:presLayoutVars>
      </dgm:prSet>
      <dgm:spPr/>
    </dgm:pt>
    <dgm:pt modelId="{A392EC26-DCBF-49C8-89E5-A48D86614E77}" type="pres">
      <dgm:prSet presAssocID="{1FE121A3-4FBB-4218-9C1D-C03F17DA8250}" presName="spacer" presStyleCnt="0"/>
      <dgm:spPr/>
    </dgm:pt>
    <dgm:pt modelId="{094733EE-6D34-4E66-9359-62641C464532}" type="pres">
      <dgm:prSet presAssocID="{6661965C-0A21-4428-9CF4-A475A0216137}" presName="parentText" presStyleLbl="node1" presStyleIdx="7" presStyleCnt="8">
        <dgm:presLayoutVars>
          <dgm:chMax val="0"/>
          <dgm:bulletEnabled val="1"/>
        </dgm:presLayoutVars>
      </dgm:prSet>
      <dgm:spPr/>
    </dgm:pt>
  </dgm:ptLst>
  <dgm:cxnLst>
    <dgm:cxn modelId="{4EAA920A-0509-4268-83D2-D2C2E084E3A6}" srcId="{407DF01D-2901-4CDC-A4D4-31C15302020A}" destId="{6661965C-0A21-4428-9CF4-A475A0216137}" srcOrd="7" destOrd="0" parTransId="{0366A8D2-6EBC-4070-BFA2-D202B521200F}" sibTransId="{669FE070-521F-4D38-B303-37DD7A2CC34C}"/>
    <dgm:cxn modelId="{05177010-6A88-4A78-A022-3F2F4F5BC0A1}" type="presOf" srcId="{6661965C-0A21-4428-9CF4-A475A0216137}" destId="{094733EE-6D34-4E66-9359-62641C464532}" srcOrd="0" destOrd="0" presId="urn:microsoft.com/office/officeart/2005/8/layout/vList2"/>
    <dgm:cxn modelId="{2DF4AA23-F32A-425C-8A1E-A92B061C7E44}" type="presOf" srcId="{407DF01D-2901-4CDC-A4D4-31C15302020A}" destId="{5B0409F9-8884-46CC-9FD7-8C07A69E0516}" srcOrd="0" destOrd="0" presId="urn:microsoft.com/office/officeart/2005/8/layout/vList2"/>
    <dgm:cxn modelId="{6AF39662-C953-42AF-B5FC-9FA79B23CD47}" type="presOf" srcId="{B2DC21B6-4386-4472-8A14-AC4C26CA388E}" destId="{EA8D6844-6C2D-4649-97DB-425B8B4BA10A}" srcOrd="0" destOrd="0" presId="urn:microsoft.com/office/officeart/2005/8/layout/vList2"/>
    <dgm:cxn modelId="{E1860F43-2A0D-44CF-90DD-AB35F66CD77F}" type="presOf" srcId="{D6DB3761-F8E7-48F6-A1A6-165FC71209CC}" destId="{1FC08E1D-4ADC-4E00-A9FF-FB3399A9577E}" srcOrd="0" destOrd="0" presId="urn:microsoft.com/office/officeart/2005/8/layout/vList2"/>
    <dgm:cxn modelId="{63800156-D10B-4356-AC3D-D5D0916C506F}" type="presOf" srcId="{242DE07E-D5B8-467F-A97D-8086FC815382}" destId="{B75CD0C3-9257-465D-9CF6-67169FDA64A4}" srcOrd="0" destOrd="0" presId="urn:microsoft.com/office/officeart/2005/8/layout/vList2"/>
    <dgm:cxn modelId="{DA62C280-D740-4670-BCF4-4EEBCBE2FB2B}" srcId="{407DF01D-2901-4CDC-A4D4-31C15302020A}" destId="{173ABA87-7D80-4235-B1D9-D867A7A3628E}" srcOrd="1" destOrd="0" parTransId="{FA8B2E48-26FD-4A8B-AD51-0329B73016DB}" sibTransId="{FE57F87D-F9BB-43C2-A720-BCC95FDAB282}"/>
    <dgm:cxn modelId="{1A620698-45EA-4DEA-87B2-147AA3B55B98}" srcId="{407DF01D-2901-4CDC-A4D4-31C15302020A}" destId="{56D313AA-288E-40B1-92DF-EE76EA9E2F73}" srcOrd="3" destOrd="0" parTransId="{797645F6-5C7F-48D5-B0CE-3A83F55D374E}" sibTransId="{3794C0AE-ED0C-4DD5-B59F-58EAAA058065}"/>
    <dgm:cxn modelId="{B61B46A0-4A8F-4528-BEA4-C89EF15A20CE}" type="presOf" srcId="{56D313AA-288E-40B1-92DF-EE76EA9E2F73}" destId="{4EF863EF-A855-48F6-AA81-CEB173A92F01}" srcOrd="0" destOrd="0" presId="urn:microsoft.com/office/officeart/2005/8/layout/vList2"/>
    <dgm:cxn modelId="{7CA590A2-9DA8-4473-8010-12908543DCCE}" type="presOf" srcId="{173ABA87-7D80-4235-B1D9-D867A7A3628E}" destId="{548D5311-410A-4F26-B595-7F25C614E68B}" srcOrd="0" destOrd="0" presId="urn:microsoft.com/office/officeart/2005/8/layout/vList2"/>
    <dgm:cxn modelId="{809DF2A7-DACC-4FB7-82D5-14E13929D994}" srcId="{407DF01D-2901-4CDC-A4D4-31C15302020A}" destId="{EC7F8E01-1CFC-4A1B-9C35-4BC5F64C9475}" srcOrd="5" destOrd="0" parTransId="{25762941-239B-456C-AA71-E7B7CF700CD5}" sibTransId="{D378A6DA-489C-4E89-AD36-45DE1402F1A0}"/>
    <dgm:cxn modelId="{BD2F73D4-E2E9-48C5-8BC9-355631CE5C88}" type="presOf" srcId="{EC7F8E01-1CFC-4A1B-9C35-4BC5F64C9475}" destId="{720B22FE-00A2-4996-B5EB-FF4DFF3B2532}" srcOrd="0" destOrd="0" presId="urn:microsoft.com/office/officeart/2005/8/layout/vList2"/>
    <dgm:cxn modelId="{CC8C3CDB-AB10-43E2-84A4-C49990F4A3AA}" srcId="{407DF01D-2901-4CDC-A4D4-31C15302020A}" destId="{B2DC21B6-4386-4472-8A14-AC4C26CA388E}" srcOrd="4" destOrd="0" parTransId="{95C9B7DF-5C22-4ABF-9113-192ADDD9A510}" sibTransId="{FF8C0E49-F68A-4443-875D-A5DA8678CEF5}"/>
    <dgm:cxn modelId="{2747CEE4-1C0B-45D3-8F6E-A1B491193361}" srcId="{407DF01D-2901-4CDC-A4D4-31C15302020A}" destId="{1A7DC97A-647F-45B3-91CF-8DB2F5813A98}" srcOrd="6" destOrd="0" parTransId="{3D80299D-F63E-4CDE-9D66-1E47768E1A04}" sibTransId="{1FE121A3-4FBB-4218-9C1D-C03F17DA8250}"/>
    <dgm:cxn modelId="{D85C79F2-064F-426D-A255-EEAF94F6AC29}" srcId="{407DF01D-2901-4CDC-A4D4-31C15302020A}" destId="{242DE07E-D5B8-467F-A97D-8086FC815382}" srcOrd="0" destOrd="0" parTransId="{A5E7F0D0-B910-4CBC-86E8-598ED7434CE3}" sibTransId="{35B74137-224D-499F-BA6F-1E2A10F8446C}"/>
    <dgm:cxn modelId="{1900CFF5-F62E-4354-8439-E8702FFA69A7}" srcId="{407DF01D-2901-4CDC-A4D4-31C15302020A}" destId="{D6DB3761-F8E7-48F6-A1A6-165FC71209CC}" srcOrd="2" destOrd="0" parTransId="{9D05CAF7-54E8-485F-A073-B50FF99534F9}" sibTransId="{94E71123-E701-4DA3-904E-F0A9EB2D31A9}"/>
    <dgm:cxn modelId="{D89121F6-6DC8-4617-846C-C2B1669C76FC}" type="presOf" srcId="{1A7DC97A-647F-45B3-91CF-8DB2F5813A98}" destId="{744C80FF-C154-4D63-87B2-97AA301781DE}" srcOrd="0" destOrd="0" presId="urn:microsoft.com/office/officeart/2005/8/layout/vList2"/>
    <dgm:cxn modelId="{F0E23A61-00C4-4F30-A2F3-F2C30B6ECF55}" type="presParOf" srcId="{5B0409F9-8884-46CC-9FD7-8C07A69E0516}" destId="{B75CD0C3-9257-465D-9CF6-67169FDA64A4}" srcOrd="0" destOrd="0" presId="urn:microsoft.com/office/officeart/2005/8/layout/vList2"/>
    <dgm:cxn modelId="{672742A5-2C29-4CA2-8FCF-7CD502A06F4C}" type="presParOf" srcId="{5B0409F9-8884-46CC-9FD7-8C07A69E0516}" destId="{B3EE8541-EDEF-49B5-B14F-86EC78C19157}" srcOrd="1" destOrd="0" presId="urn:microsoft.com/office/officeart/2005/8/layout/vList2"/>
    <dgm:cxn modelId="{9DC1571A-A4B1-4455-A737-76AB3E9E33B6}" type="presParOf" srcId="{5B0409F9-8884-46CC-9FD7-8C07A69E0516}" destId="{548D5311-410A-4F26-B595-7F25C614E68B}" srcOrd="2" destOrd="0" presId="urn:microsoft.com/office/officeart/2005/8/layout/vList2"/>
    <dgm:cxn modelId="{B6FE9B91-E9FC-4B14-8EF1-C6317C50C885}" type="presParOf" srcId="{5B0409F9-8884-46CC-9FD7-8C07A69E0516}" destId="{6B43E68F-6A8A-4D52-ABCD-D777DD9940BD}" srcOrd="3" destOrd="0" presId="urn:microsoft.com/office/officeart/2005/8/layout/vList2"/>
    <dgm:cxn modelId="{FC3A238E-F65B-49A2-85DC-2F285BF4804A}" type="presParOf" srcId="{5B0409F9-8884-46CC-9FD7-8C07A69E0516}" destId="{1FC08E1D-4ADC-4E00-A9FF-FB3399A9577E}" srcOrd="4" destOrd="0" presId="urn:microsoft.com/office/officeart/2005/8/layout/vList2"/>
    <dgm:cxn modelId="{4BFA08D2-5B04-4D91-BB49-0FA5D70E2035}" type="presParOf" srcId="{5B0409F9-8884-46CC-9FD7-8C07A69E0516}" destId="{6D9CDB5B-1972-42D7-A45D-F43B72DF9B35}" srcOrd="5" destOrd="0" presId="urn:microsoft.com/office/officeart/2005/8/layout/vList2"/>
    <dgm:cxn modelId="{E73ED75F-0779-427C-AC15-159527C9A8F9}" type="presParOf" srcId="{5B0409F9-8884-46CC-9FD7-8C07A69E0516}" destId="{4EF863EF-A855-48F6-AA81-CEB173A92F01}" srcOrd="6" destOrd="0" presId="urn:microsoft.com/office/officeart/2005/8/layout/vList2"/>
    <dgm:cxn modelId="{7EA1EF2D-26C0-4B6A-A12C-566430D46B3A}" type="presParOf" srcId="{5B0409F9-8884-46CC-9FD7-8C07A69E0516}" destId="{163F41B2-7027-46E3-9445-5EA84C45D1BE}" srcOrd="7" destOrd="0" presId="urn:microsoft.com/office/officeart/2005/8/layout/vList2"/>
    <dgm:cxn modelId="{839A470F-AE4D-4177-8A1A-359AF25A0EFD}" type="presParOf" srcId="{5B0409F9-8884-46CC-9FD7-8C07A69E0516}" destId="{EA8D6844-6C2D-4649-97DB-425B8B4BA10A}" srcOrd="8" destOrd="0" presId="urn:microsoft.com/office/officeart/2005/8/layout/vList2"/>
    <dgm:cxn modelId="{82162A70-3ECD-476E-B880-23BB09E2CDD2}" type="presParOf" srcId="{5B0409F9-8884-46CC-9FD7-8C07A69E0516}" destId="{B32DA2B8-8459-4A04-A554-C53C11DA6266}" srcOrd="9" destOrd="0" presId="urn:microsoft.com/office/officeart/2005/8/layout/vList2"/>
    <dgm:cxn modelId="{16827980-5E57-4CD9-B2D3-118B1E736DA5}" type="presParOf" srcId="{5B0409F9-8884-46CC-9FD7-8C07A69E0516}" destId="{720B22FE-00A2-4996-B5EB-FF4DFF3B2532}" srcOrd="10" destOrd="0" presId="urn:microsoft.com/office/officeart/2005/8/layout/vList2"/>
    <dgm:cxn modelId="{FA4794C5-97EA-4E64-9E01-90093DE0B67F}" type="presParOf" srcId="{5B0409F9-8884-46CC-9FD7-8C07A69E0516}" destId="{0DB9A22E-3587-493F-AA2E-8D73E9FBC7A9}" srcOrd="11" destOrd="0" presId="urn:microsoft.com/office/officeart/2005/8/layout/vList2"/>
    <dgm:cxn modelId="{FFB04BBD-8426-4679-91FD-E1EC7715504E}" type="presParOf" srcId="{5B0409F9-8884-46CC-9FD7-8C07A69E0516}" destId="{744C80FF-C154-4D63-87B2-97AA301781DE}" srcOrd="12" destOrd="0" presId="urn:microsoft.com/office/officeart/2005/8/layout/vList2"/>
    <dgm:cxn modelId="{497C0B01-326A-445D-A18E-3942328480E5}" type="presParOf" srcId="{5B0409F9-8884-46CC-9FD7-8C07A69E0516}" destId="{A392EC26-DCBF-49C8-89E5-A48D86614E77}" srcOrd="13" destOrd="0" presId="urn:microsoft.com/office/officeart/2005/8/layout/vList2"/>
    <dgm:cxn modelId="{9406CC0D-021B-4DB1-852B-A171B34DE1DE}" type="presParOf" srcId="{5B0409F9-8884-46CC-9FD7-8C07A69E0516}" destId="{094733EE-6D34-4E66-9359-62641C464532}"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DF01D-2901-4CDC-A4D4-31C153020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2DE07E-D5B8-467F-A97D-8086FC815382}">
      <dgm:prSet custT="1"/>
      <dgm:spPr/>
      <dgm:t>
        <a:bodyPr/>
        <a:lstStyle/>
        <a:p>
          <a:r>
            <a:rPr lang="en-US" sz="2000" b="0" i="0" u="none" dirty="0"/>
            <a:t>(District personnel) will label that student list (report) received from Early On and save it. </a:t>
          </a:r>
          <a:endParaRPr lang="en-US" sz="2000" dirty="0"/>
        </a:p>
      </dgm:t>
    </dgm:pt>
    <dgm:pt modelId="{A5E7F0D0-B910-4CBC-86E8-598ED7434CE3}" type="parTrans" cxnId="{D85C79F2-064F-426D-A255-EEAF94F6AC29}">
      <dgm:prSet/>
      <dgm:spPr/>
      <dgm:t>
        <a:bodyPr/>
        <a:lstStyle/>
        <a:p>
          <a:endParaRPr lang="en-US"/>
        </a:p>
      </dgm:t>
    </dgm:pt>
    <dgm:pt modelId="{35B74137-224D-499F-BA6F-1E2A10F8446C}" type="sibTrans" cxnId="{D85C79F2-064F-426D-A255-EEAF94F6AC29}">
      <dgm:prSet/>
      <dgm:spPr/>
      <dgm:t>
        <a:bodyPr/>
        <a:lstStyle/>
        <a:p>
          <a:endParaRPr lang="en-US"/>
        </a:p>
      </dgm:t>
    </dgm:pt>
    <dgm:pt modelId="{AFAAE0C6-4C4B-4A58-9539-4F9DD70C3F42}">
      <dgm:prSet/>
      <dgm:spPr/>
      <dgm:t>
        <a:bodyPr/>
        <a:lstStyle/>
        <a:p>
          <a:pPr>
            <a:buFont typeface="Arial" panose="020B0604020202020204" pitchFamily="34" charset="0"/>
            <a:buChar char="•"/>
          </a:pPr>
          <a:r>
            <a:rPr lang="en-US" b="0" i="0" u="none" dirty="0"/>
            <a:t>Using the student report provided from (Early On), (district personnel) will use (PSSP SIS) to verify each of the components attributed to the district in the chart are entered for each student in (PSSP SIS). </a:t>
          </a:r>
        </a:p>
      </dgm:t>
    </dgm:pt>
    <dgm:pt modelId="{D51424A8-B4CA-400C-ABD6-B0B16B61865F}" type="parTrans" cxnId="{A024DFDC-E980-43CA-9C15-863B383E9536}">
      <dgm:prSet/>
      <dgm:spPr/>
      <dgm:t>
        <a:bodyPr/>
        <a:lstStyle/>
        <a:p>
          <a:endParaRPr lang="en-US"/>
        </a:p>
      </dgm:t>
    </dgm:pt>
    <dgm:pt modelId="{1CA5BE31-BBBA-49AF-B3A9-F1BB1504A024}" type="sibTrans" cxnId="{A024DFDC-E980-43CA-9C15-863B383E9536}">
      <dgm:prSet/>
      <dgm:spPr/>
      <dgm:t>
        <a:bodyPr/>
        <a:lstStyle/>
        <a:p>
          <a:endParaRPr lang="en-US"/>
        </a:p>
      </dgm:t>
    </dgm:pt>
    <dgm:pt modelId="{09D8211D-2B89-4FFB-96C3-A9E32CB61848}">
      <dgm:prSet/>
      <dgm:spPr/>
      <dgm:t>
        <a:bodyPr/>
        <a:lstStyle/>
        <a:p>
          <a:pPr>
            <a:buFont typeface="Arial" panose="020B0604020202020204" pitchFamily="34" charset="0"/>
            <a:buChar char="•"/>
          </a:pPr>
          <a:r>
            <a:rPr lang="en-US" b="0" i="0" u="none"/>
            <a:t>(District personnel) will verify that each component attributed to the district is also indicated to be uploaded to MSDS. Any missing information must be entered in (PSSP SIS) before the data is uploaded to MSDS</a:t>
          </a:r>
        </a:p>
      </dgm:t>
    </dgm:pt>
    <dgm:pt modelId="{E6B7056B-22CE-44E0-9270-8A50647835D2}" type="parTrans" cxnId="{54B12492-F5D1-4F38-B43B-9BDF74EFABEC}">
      <dgm:prSet/>
      <dgm:spPr/>
      <dgm:t>
        <a:bodyPr/>
        <a:lstStyle/>
        <a:p>
          <a:endParaRPr lang="en-US"/>
        </a:p>
      </dgm:t>
    </dgm:pt>
    <dgm:pt modelId="{BC9B3D5C-F0A1-481E-A75E-D0B9A124C860}" type="sibTrans" cxnId="{54B12492-F5D1-4F38-B43B-9BDF74EFABEC}">
      <dgm:prSet/>
      <dgm:spPr/>
      <dgm:t>
        <a:bodyPr/>
        <a:lstStyle/>
        <a:p>
          <a:endParaRPr lang="en-US"/>
        </a:p>
      </dgm:t>
    </dgm:pt>
    <dgm:pt modelId="{94AA5868-0113-4C96-8A44-9D15BA3B792F}">
      <dgm:prSet/>
      <dgm:spPr/>
      <dgm:t>
        <a:bodyPr/>
        <a:lstStyle/>
        <a:p>
          <a:pPr>
            <a:buFont typeface="Arial" panose="020B0604020202020204" pitchFamily="34" charset="0"/>
            <a:buChar char="•"/>
          </a:pPr>
          <a:r>
            <a:rPr lang="en-US" b="0" i="0" u="none" dirty="0"/>
            <a:t>The verification deadline is typically 5 weeks after the count date. (District personnel) will indicate on the student list that each record has been checked for completeness in (PSSP SIS).</a:t>
          </a:r>
        </a:p>
      </dgm:t>
    </dgm:pt>
    <dgm:pt modelId="{B9AED64D-4F5D-49B8-80CB-5F2228F4EFC5}" type="parTrans" cxnId="{7538A788-3DD6-4767-86A9-2A306765D7B4}">
      <dgm:prSet/>
      <dgm:spPr/>
      <dgm:t>
        <a:bodyPr/>
        <a:lstStyle/>
        <a:p>
          <a:endParaRPr lang="en-US"/>
        </a:p>
      </dgm:t>
    </dgm:pt>
    <dgm:pt modelId="{050F8848-8908-4D27-9674-D86273A84CC1}" type="sibTrans" cxnId="{7538A788-3DD6-4767-86A9-2A306765D7B4}">
      <dgm:prSet/>
      <dgm:spPr/>
      <dgm:t>
        <a:bodyPr/>
        <a:lstStyle/>
        <a:p>
          <a:endParaRPr lang="en-US"/>
        </a:p>
      </dgm:t>
    </dgm:pt>
    <dgm:pt modelId="{5B0409F9-8884-46CC-9FD7-8C07A69E0516}" type="pres">
      <dgm:prSet presAssocID="{407DF01D-2901-4CDC-A4D4-31C15302020A}" presName="linear" presStyleCnt="0">
        <dgm:presLayoutVars>
          <dgm:animLvl val="lvl"/>
          <dgm:resizeHandles val="exact"/>
        </dgm:presLayoutVars>
      </dgm:prSet>
      <dgm:spPr/>
    </dgm:pt>
    <dgm:pt modelId="{B75CD0C3-9257-465D-9CF6-67169FDA64A4}" type="pres">
      <dgm:prSet presAssocID="{242DE07E-D5B8-467F-A97D-8086FC815382}" presName="parentText" presStyleLbl="node1" presStyleIdx="0" presStyleCnt="4" custScaleY="87870" custLinFactNeighborY="-5856">
        <dgm:presLayoutVars>
          <dgm:chMax val="0"/>
          <dgm:bulletEnabled val="1"/>
        </dgm:presLayoutVars>
      </dgm:prSet>
      <dgm:spPr/>
    </dgm:pt>
    <dgm:pt modelId="{B3EE8541-EDEF-49B5-B14F-86EC78C19157}" type="pres">
      <dgm:prSet presAssocID="{35B74137-224D-499F-BA6F-1E2A10F8446C}" presName="spacer" presStyleCnt="0"/>
      <dgm:spPr/>
    </dgm:pt>
    <dgm:pt modelId="{0AF2078A-950F-427A-B184-B2C587D767B9}" type="pres">
      <dgm:prSet presAssocID="{AFAAE0C6-4C4B-4A58-9539-4F9DD70C3F42}" presName="parentText" presStyleLbl="node1" presStyleIdx="1" presStyleCnt="4">
        <dgm:presLayoutVars>
          <dgm:chMax val="0"/>
          <dgm:bulletEnabled val="1"/>
        </dgm:presLayoutVars>
      </dgm:prSet>
      <dgm:spPr/>
    </dgm:pt>
    <dgm:pt modelId="{DA932450-815A-4D86-B505-F1CC52B613FF}" type="pres">
      <dgm:prSet presAssocID="{1CA5BE31-BBBA-49AF-B3A9-F1BB1504A024}" presName="spacer" presStyleCnt="0"/>
      <dgm:spPr/>
    </dgm:pt>
    <dgm:pt modelId="{948338EE-C7CE-4EEB-A704-92FA87C52E7B}" type="pres">
      <dgm:prSet presAssocID="{09D8211D-2B89-4FFB-96C3-A9E32CB61848}" presName="parentText" presStyleLbl="node1" presStyleIdx="2" presStyleCnt="4">
        <dgm:presLayoutVars>
          <dgm:chMax val="0"/>
          <dgm:bulletEnabled val="1"/>
        </dgm:presLayoutVars>
      </dgm:prSet>
      <dgm:spPr/>
    </dgm:pt>
    <dgm:pt modelId="{23CBE5F8-C5BD-4884-BEA7-E5023B1CB671}" type="pres">
      <dgm:prSet presAssocID="{BC9B3D5C-F0A1-481E-A75E-D0B9A124C860}" presName="spacer" presStyleCnt="0"/>
      <dgm:spPr/>
    </dgm:pt>
    <dgm:pt modelId="{79EF39B7-5433-4304-A0DA-6C340CDC4BD0}" type="pres">
      <dgm:prSet presAssocID="{94AA5868-0113-4C96-8A44-9D15BA3B792F}" presName="parentText" presStyleLbl="node1" presStyleIdx="3" presStyleCnt="4">
        <dgm:presLayoutVars>
          <dgm:chMax val="0"/>
          <dgm:bulletEnabled val="1"/>
        </dgm:presLayoutVars>
      </dgm:prSet>
      <dgm:spPr/>
    </dgm:pt>
  </dgm:ptLst>
  <dgm:cxnLst>
    <dgm:cxn modelId="{2DF4AA23-F32A-425C-8A1E-A92B061C7E44}" type="presOf" srcId="{407DF01D-2901-4CDC-A4D4-31C15302020A}" destId="{5B0409F9-8884-46CC-9FD7-8C07A69E0516}" srcOrd="0" destOrd="0" presId="urn:microsoft.com/office/officeart/2005/8/layout/vList2"/>
    <dgm:cxn modelId="{63800156-D10B-4356-AC3D-D5D0916C506F}" type="presOf" srcId="{242DE07E-D5B8-467F-A97D-8086FC815382}" destId="{B75CD0C3-9257-465D-9CF6-67169FDA64A4}" srcOrd="0" destOrd="0" presId="urn:microsoft.com/office/officeart/2005/8/layout/vList2"/>
    <dgm:cxn modelId="{377B0456-2B63-4553-8F62-5E6AC859B90B}" type="presOf" srcId="{09D8211D-2B89-4FFB-96C3-A9E32CB61848}" destId="{948338EE-C7CE-4EEB-A704-92FA87C52E7B}" srcOrd="0" destOrd="0" presId="urn:microsoft.com/office/officeart/2005/8/layout/vList2"/>
    <dgm:cxn modelId="{2B35607E-6173-416A-9269-EB4CF82FECE3}" type="presOf" srcId="{AFAAE0C6-4C4B-4A58-9539-4F9DD70C3F42}" destId="{0AF2078A-950F-427A-B184-B2C587D767B9}" srcOrd="0" destOrd="0" presId="urn:microsoft.com/office/officeart/2005/8/layout/vList2"/>
    <dgm:cxn modelId="{7538A788-3DD6-4767-86A9-2A306765D7B4}" srcId="{407DF01D-2901-4CDC-A4D4-31C15302020A}" destId="{94AA5868-0113-4C96-8A44-9D15BA3B792F}" srcOrd="3" destOrd="0" parTransId="{B9AED64D-4F5D-49B8-80CB-5F2228F4EFC5}" sibTransId="{050F8848-8908-4D27-9674-D86273A84CC1}"/>
    <dgm:cxn modelId="{54B12492-F5D1-4F38-B43B-9BDF74EFABEC}" srcId="{407DF01D-2901-4CDC-A4D4-31C15302020A}" destId="{09D8211D-2B89-4FFB-96C3-A9E32CB61848}" srcOrd="2" destOrd="0" parTransId="{E6B7056B-22CE-44E0-9270-8A50647835D2}" sibTransId="{BC9B3D5C-F0A1-481E-A75E-D0B9A124C860}"/>
    <dgm:cxn modelId="{FA5D88C2-3DA3-4098-AB4B-31B78C042079}" type="presOf" srcId="{94AA5868-0113-4C96-8A44-9D15BA3B792F}" destId="{79EF39B7-5433-4304-A0DA-6C340CDC4BD0}" srcOrd="0" destOrd="0" presId="urn:microsoft.com/office/officeart/2005/8/layout/vList2"/>
    <dgm:cxn modelId="{A024DFDC-E980-43CA-9C15-863B383E9536}" srcId="{407DF01D-2901-4CDC-A4D4-31C15302020A}" destId="{AFAAE0C6-4C4B-4A58-9539-4F9DD70C3F42}" srcOrd="1" destOrd="0" parTransId="{D51424A8-B4CA-400C-ABD6-B0B16B61865F}" sibTransId="{1CA5BE31-BBBA-49AF-B3A9-F1BB1504A024}"/>
    <dgm:cxn modelId="{D85C79F2-064F-426D-A255-EEAF94F6AC29}" srcId="{407DF01D-2901-4CDC-A4D4-31C15302020A}" destId="{242DE07E-D5B8-467F-A97D-8086FC815382}" srcOrd="0" destOrd="0" parTransId="{A5E7F0D0-B910-4CBC-86E8-598ED7434CE3}" sibTransId="{35B74137-224D-499F-BA6F-1E2A10F8446C}"/>
    <dgm:cxn modelId="{F0E23A61-00C4-4F30-A2F3-F2C30B6ECF55}" type="presParOf" srcId="{5B0409F9-8884-46CC-9FD7-8C07A69E0516}" destId="{B75CD0C3-9257-465D-9CF6-67169FDA64A4}" srcOrd="0" destOrd="0" presId="urn:microsoft.com/office/officeart/2005/8/layout/vList2"/>
    <dgm:cxn modelId="{672742A5-2C29-4CA2-8FCF-7CD502A06F4C}" type="presParOf" srcId="{5B0409F9-8884-46CC-9FD7-8C07A69E0516}" destId="{B3EE8541-EDEF-49B5-B14F-86EC78C19157}" srcOrd="1" destOrd="0" presId="urn:microsoft.com/office/officeart/2005/8/layout/vList2"/>
    <dgm:cxn modelId="{CA08A7BF-B502-4371-80B0-EA50F2A3DF23}" type="presParOf" srcId="{5B0409F9-8884-46CC-9FD7-8C07A69E0516}" destId="{0AF2078A-950F-427A-B184-B2C587D767B9}" srcOrd="2" destOrd="0" presId="urn:microsoft.com/office/officeart/2005/8/layout/vList2"/>
    <dgm:cxn modelId="{BF4640CE-DFC9-4C2B-B262-687C1F61C428}" type="presParOf" srcId="{5B0409F9-8884-46CC-9FD7-8C07A69E0516}" destId="{DA932450-815A-4D86-B505-F1CC52B613FF}" srcOrd="3" destOrd="0" presId="urn:microsoft.com/office/officeart/2005/8/layout/vList2"/>
    <dgm:cxn modelId="{2DC8D23B-266C-4841-9937-A603247531A7}" type="presParOf" srcId="{5B0409F9-8884-46CC-9FD7-8C07A69E0516}" destId="{948338EE-C7CE-4EEB-A704-92FA87C52E7B}" srcOrd="4" destOrd="0" presId="urn:microsoft.com/office/officeart/2005/8/layout/vList2"/>
    <dgm:cxn modelId="{4A093EC8-0B72-42CE-9910-E0B94C395415}" type="presParOf" srcId="{5B0409F9-8884-46CC-9FD7-8C07A69E0516}" destId="{23CBE5F8-C5BD-4884-BEA7-E5023B1CB671}" srcOrd="5" destOrd="0" presId="urn:microsoft.com/office/officeart/2005/8/layout/vList2"/>
    <dgm:cxn modelId="{41D0CDB1-005B-429D-B333-3CB8EEFC85EA}" type="presParOf" srcId="{5B0409F9-8884-46CC-9FD7-8C07A69E0516}" destId="{79EF39B7-5433-4304-A0DA-6C340CDC4BD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DF01D-2901-4CDC-A4D4-31C1530202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42DE07E-D5B8-467F-A97D-8086FC815382}">
      <dgm:prSet custT="1"/>
      <dgm:spPr/>
      <dgm:t>
        <a:bodyPr/>
        <a:lstStyle/>
        <a:p>
          <a:r>
            <a:rPr lang="en-US" sz="2000" b="0" i="0" u="none" dirty="0"/>
            <a:t>While the data is in the staging area of MSDS (personnel) must review the data to ensure that each component from (PSSP SIS) has been uploaded to the correct field in MSDS.</a:t>
          </a:r>
          <a:endParaRPr lang="en-US" sz="2000" dirty="0"/>
        </a:p>
      </dgm:t>
    </dgm:pt>
    <dgm:pt modelId="{A5E7F0D0-B910-4CBC-86E8-598ED7434CE3}" type="parTrans" cxnId="{D85C79F2-064F-426D-A255-EEAF94F6AC29}">
      <dgm:prSet/>
      <dgm:spPr/>
      <dgm:t>
        <a:bodyPr/>
        <a:lstStyle/>
        <a:p>
          <a:endParaRPr lang="en-US"/>
        </a:p>
      </dgm:t>
    </dgm:pt>
    <dgm:pt modelId="{35B74137-224D-499F-BA6F-1E2A10F8446C}" type="sibTrans" cxnId="{D85C79F2-064F-426D-A255-EEAF94F6AC29}">
      <dgm:prSet/>
      <dgm:spPr/>
      <dgm:t>
        <a:bodyPr/>
        <a:lstStyle/>
        <a:p>
          <a:endParaRPr lang="en-US"/>
        </a:p>
      </dgm:t>
    </dgm:pt>
    <dgm:pt modelId="{C3521075-0FF4-4D7C-B89E-24A78862121C}">
      <dgm:prSet custT="1"/>
      <dgm:spPr/>
      <dgm:t>
        <a:bodyPr/>
        <a:lstStyle/>
        <a:p>
          <a:pPr>
            <a:buFont typeface="Arial" panose="020B0604020202020204" pitchFamily="34" charset="0"/>
            <a:buChar char="•"/>
          </a:pPr>
          <a:r>
            <a:rPr lang="en-US" sz="2000" b="0" i="0" u="none" dirty="0"/>
            <a:t>If any data are missing (personnel) must enter the missing information before the certification deadline. </a:t>
          </a:r>
        </a:p>
      </dgm:t>
    </dgm:pt>
    <dgm:pt modelId="{F0E63549-AAE4-48BF-B7C2-707383AF355A}" type="parTrans" cxnId="{A8580DD3-7259-4E28-A198-EE3CA32D6AFE}">
      <dgm:prSet/>
      <dgm:spPr/>
      <dgm:t>
        <a:bodyPr/>
        <a:lstStyle/>
        <a:p>
          <a:endParaRPr lang="en-US"/>
        </a:p>
      </dgm:t>
    </dgm:pt>
    <dgm:pt modelId="{08F7663E-2990-473A-85E6-94F1994FE602}" type="sibTrans" cxnId="{A8580DD3-7259-4E28-A198-EE3CA32D6AFE}">
      <dgm:prSet/>
      <dgm:spPr/>
      <dgm:t>
        <a:bodyPr/>
        <a:lstStyle/>
        <a:p>
          <a:endParaRPr lang="en-US"/>
        </a:p>
      </dgm:t>
    </dgm:pt>
    <dgm:pt modelId="{A468FD83-8260-4604-91F6-9D08E79A00C1}">
      <dgm:prSet custT="1"/>
      <dgm:spPr/>
      <dgm:t>
        <a:bodyPr/>
        <a:lstStyle/>
        <a:p>
          <a:pPr>
            <a:buFont typeface="Arial" panose="020B0604020202020204" pitchFamily="34" charset="0"/>
            <a:buChar char="•"/>
          </a:pPr>
          <a:r>
            <a:rPr lang="en-US" sz="2000" b="0" i="0" u="none" dirty="0"/>
            <a:t>Upon verification that each field uploaded, note the date of the verification on the student file.</a:t>
          </a:r>
        </a:p>
      </dgm:t>
    </dgm:pt>
    <dgm:pt modelId="{B24CC6A0-EDE6-41C8-B7C2-C843C0C32920}" type="parTrans" cxnId="{038A3C28-9870-4001-B841-EEC9512197E1}">
      <dgm:prSet/>
      <dgm:spPr/>
      <dgm:t>
        <a:bodyPr/>
        <a:lstStyle/>
        <a:p>
          <a:endParaRPr lang="en-US"/>
        </a:p>
      </dgm:t>
    </dgm:pt>
    <dgm:pt modelId="{8BD4ADA7-47FA-45DD-B135-9F770F6D6C88}" type="sibTrans" cxnId="{038A3C28-9870-4001-B841-EEC9512197E1}">
      <dgm:prSet/>
      <dgm:spPr/>
      <dgm:t>
        <a:bodyPr/>
        <a:lstStyle/>
        <a:p>
          <a:endParaRPr lang="en-US"/>
        </a:p>
      </dgm:t>
    </dgm:pt>
    <dgm:pt modelId="{5B0409F9-8884-46CC-9FD7-8C07A69E0516}" type="pres">
      <dgm:prSet presAssocID="{407DF01D-2901-4CDC-A4D4-31C15302020A}" presName="linear" presStyleCnt="0">
        <dgm:presLayoutVars>
          <dgm:animLvl val="lvl"/>
          <dgm:resizeHandles val="exact"/>
        </dgm:presLayoutVars>
      </dgm:prSet>
      <dgm:spPr/>
    </dgm:pt>
    <dgm:pt modelId="{B75CD0C3-9257-465D-9CF6-67169FDA64A4}" type="pres">
      <dgm:prSet presAssocID="{242DE07E-D5B8-467F-A97D-8086FC815382}" presName="parentText" presStyleLbl="node1" presStyleIdx="0" presStyleCnt="3" custScaleY="112424" custLinFactNeighborX="192" custLinFactNeighborY="-48065">
        <dgm:presLayoutVars>
          <dgm:chMax val="0"/>
          <dgm:bulletEnabled val="1"/>
        </dgm:presLayoutVars>
      </dgm:prSet>
      <dgm:spPr/>
    </dgm:pt>
    <dgm:pt modelId="{B3EE8541-EDEF-49B5-B14F-86EC78C19157}" type="pres">
      <dgm:prSet presAssocID="{35B74137-224D-499F-BA6F-1E2A10F8446C}" presName="spacer" presStyleCnt="0"/>
      <dgm:spPr/>
    </dgm:pt>
    <dgm:pt modelId="{A8DE08A6-6874-4231-BAFA-93B0E38F1F06}" type="pres">
      <dgm:prSet presAssocID="{C3521075-0FF4-4D7C-B89E-24A78862121C}" presName="parentText" presStyleLbl="node1" presStyleIdx="1" presStyleCnt="3" custScaleY="62798">
        <dgm:presLayoutVars>
          <dgm:chMax val="0"/>
          <dgm:bulletEnabled val="1"/>
        </dgm:presLayoutVars>
      </dgm:prSet>
      <dgm:spPr/>
    </dgm:pt>
    <dgm:pt modelId="{B2A6934A-424C-4D7F-BF43-F8B65B44137E}" type="pres">
      <dgm:prSet presAssocID="{08F7663E-2990-473A-85E6-94F1994FE602}" presName="spacer" presStyleCnt="0"/>
      <dgm:spPr/>
    </dgm:pt>
    <dgm:pt modelId="{ED15CA25-FFE1-4526-BAEE-6E8F639677C3}" type="pres">
      <dgm:prSet presAssocID="{A468FD83-8260-4604-91F6-9D08E79A00C1}" presName="parentText" presStyleLbl="node1" presStyleIdx="2" presStyleCnt="3" custScaleY="59525">
        <dgm:presLayoutVars>
          <dgm:chMax val="0"/>
          <dgm:bulletEnabled val="1"/>
        </dgm:presLayoutVars>
      </dgm:prSet>
      <dgm:spPr/>
    </dgm:pt>
  </dgm:ptLst>
  <dgm:cxnLst>
    <dgm:cxn modelId="{2DF4AA23-F32A-425C-8A1E-A92B061C7E44}" type="presOf" srcId="{407DF01D-2901-4CDC-A4D4-31C15302020A}" destId="{5B0409F9-8884-46CC-9FD7-8C07A69E0516}" srcOrd="0" destOrd="0" presId="urn:microsoft.com/office/officeart/2005/8/layout/vList2"/>
    <dgm:cxn modelId="{038A3C28-9870-4001-B841-EEC9512197E1}" srcId="{407DF01D-2901-4CDC-A4D4-31C15302020A}" destId="{A468FD83-8260-4604-91F6-9D08E79A00C1}" srcOrd="2" destOrd="0" parTransId="{B24CC6A0-EDE6-41C8-B7C2-C843C0C32920}" sibTransId="{8BD4ADA7-47FA-45DD-B135-9F770F6D6C88}"/>
    <dgm:cxn modelId="{63800156-D10B-4356-AC3D-D5D0916C506F}" type="presOf" srcId="{242DE07E-D5B8-467F-A97D-8086FC815382}" destId="{B75CD0C3-9257-465D-9CF6-67169FDA64A4}" srcOrd="0" destOrd="0" presId="urn:microsoft.com/office/officeart/2005/8/layout/vList2"/>
    <dgm:cxn modelId="{9FD64478-969F-4F92-A821-36FFCFEB6C30}" type="presOf" srcId="{A468FD83-8260-4604-91F6-9D08E79A00C1}" destId="{ED15CA25-FFE1-4526-BAEE-6E8F639677C3}" srcOrd="0" destOrd="0" presId="urn:microsoft.com/office/officeart/2005/8/layout/vList2"/>
    <dgm:cxn modelId="{75AA1488-3531-452D-A7EF-DF49894EDE87}" type="presOf" srcId="{C3521075-0FF4-4D7C-B89E-24A78862121C}" destId="{A8DE08A6-6874-4231-BAFA-93B0E38F1F06}" srcOrd="0" destOrd="0" presId="urn:microsoft.com/office/officeart/2005/8/layout/vList2"/>
    <dgm:cxn modelId="{A8580DD3-7259-4E28-A198-EE3CA32D6AFE}" srcId="{407DF01D-2901-4CDC-A4D4-31C15302020A}" destId="{C3521075-0FF4-4D7C-B89E-24A78862121C}" srcOrd="1" destOrd="0" parTransId="{F0E63549-AAE4-48BF-B7C2-707383AF355A}" sibTransId="{08F7663E-2990-473A-85E6-94F1994FE602}"/>
    <dgm:cxn modelId="{D85C79F2-064F-426D-A255-EEAF94F6AC29}" srcId="{407DF01D-2901-4CDC-A4D4-31C15302020A}" destId="{242DE07E-D5B8-467F-A97D-8086FC815382}" srcOrd="0" destOrd="0" parTransId="{A5E7F0D0-B910-4CBC-86E8-598ED7434CE3}" sibTransId="{35B74137-224D-499F-BA6F-1E2A10F8446C}"/>
    <dgm:cxn modelId="{F0E23A61-00C4-4F30-A2F3-F2C30B6ECF55}" type="presParOf" srcId="{5B0409F9-8884-46CC-9FD7-8C07A69E0516}" destId="{B75CD0C3-9257-465D-9CF6-67169FDA64A4}" srcOrd="0" destOrd="0" presId="urn:microsoft.com/office/officeart/2005/8/layout/vList2"/>
    <dgm:cxn modelId="{672742A5-2C29-4CA2-8FCF-7CD502A06F4C}" type="presParOf" srcId="{5B0409F9-8884-46CC-9FD7-8C07A69E0516}" destId="{B3EE8541-EDEF-49B5-B14F-86EC78C19157}" srcOrd="1" destOrd="0" presId="urn:microsoft.com/office/officeart/2005/8/layout/vList2"/>
    <dgm:cxn modelId="{34B11789-9A03-4A9A-8ED1-5DAE76F70B09}" type="presParOf" srcId="{5B0409F9-8884-46CC-9FD7-8C07A69E0516}" destId="{A8DE08A6-6874-4231-BAFA-93B0E38F1F06}" srcOrd="2" destOrd="0" presId="urn:microsoft.com/office/officeart/2005/8/layout/vList2"/>
    <dgm:cxn modelId="{E2A63FD0-6B90-4C24-A287-AC8DDEB04A05}" type="presParOf" srcId="{5B0409F9-8884-46CC-9FD7-8C07A69E0516}" destId="{B2A6934A-424C-4D7F-BF43-F8B65B44137E}" srcOrd="3" destOrd="0" presId="urn:microsoft.com/office/officeart/2005/8/layout/vList2"/>
    <dgm:cxn modelId="{DDD4F9EE-60C8-4A61-92B7-CD24949A6078}" type="presParOf" srcId="{5B0409F9-8884-46CC-9FD7-8C07A69E0516}" destId="{ED15CA25-FFE1-4526-BAEE-6E8F639677C3}"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03D04-C97E-4622-AE07-D0307CB3B4CA}"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AAC263CB-8256-4B03-92FE-1622698FB3E9}">
      <dgm:prSet/>
      <dgm:spPr/>
      <dgm:t>
        <a:bodyPr anchor="ctr"/>
        <a:lstStyle/>
        <a:p>
          <a:pPr rtl="0"/>
          <a:r>
            <a:rPr lang="en-US" dirty="0">
              <a:latin typeface="Century Gothic" panose="020B0502020202020204"/>
            </a:rPr>
            <a:t>Logo on left Side of District’s Document(s) for the Student was-- WISD Logo</a:t>
          </a:r>
          <a:endParaRPr lang="en-US" dirty="0"/>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dgm:spPr/>
      <dgm:t>
        <a:bodyPr/>
        <a:lstStyle/>
        <a:p>
          <a:endParaRPr lang="en-US"/>
        </a:p>
      </dgm:t>
    </dgm:pt>
    <dgm:pt modelId="{4E8D2E69-0173-4BD3-B96A-7A9C5DD12B47}">
      <dgm:prSet/>
      <dgm:spPr/>
      <dgm:t>
        <a:bodyPr anchor="ctr"/>
        <a:lstStyle/>
        <a:p>
          <a:pPr rtl="0">
            <a:buNone/>
          </a:pPr>
          <a:r>
            <a:rPr lang="en-US" b="1">
              <a:latin typeface="Century Gothic" panose="020B0502020202020204"/>
            </a:rPr>
            <a:t>Cause</a:t>
          </a:r>
          <a:r>
            <a:rPr lang="en-US">
              <a:latin typeface="Century Gothic" panose="020B0502020202020204"/>
            </a:rPr>
            <a:t>:</a:t>
          </a:r>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dgm:spPr/>
      <dgm:t>
        <a:bodyPr/>
        <a:lstStyle/>
        <a:p>
          <a:endParaRPr lang="en-US"/>
        </a:p>
      </dgm:t>
    </dgm:pt>
    <dgm:pt modelId="{76D56F19-2708-49DB-8F92-D8AC45F23A9A}">
      <dgm:prSet/>
      <dgm:spPr/>
      <dgm:t>
        <a:bodyPr anchor="ctr"/>
        <a:lstStyle/>
        <a:p>
          <a:pPr rtl="0"/>
          <a:r>
            <a:rPr lang="en-US">
              <a:latin typeface="Century Gothic" panose="020B0502020202020204"/>
            </a:rPr>
            <a:t>Preferred method of overlay was not used.</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a:p>
      </dgm:t>
    </dgm:pt>
    <dgm:pt modelId="{AAF218E4-8B25-417D-B2E5-59DD0DF396FB}">
      <dgm:prSet phldr="0"/>
      <dgm:spPr/>
      <dgm:t>
        <a:bodyPr/>
        <a:lstStyle/>
        <a:p>
          <a:pPr rtl="0"/>
          <a:r>
            <a:rPr lang="en-US" dirty="0">
              <a:latin typeface="Century Gothic" panose="020B0502020202020204"/>
            </a:rPr>
            <a:t>Which missed the Count submission</a:t>
          </a:r>
        </a:p>
      </dgm:t>
    </dgm:pt>
    <dgm:pt modelId="{72CD0562-7B3D-40AF-B4A2-241F8CE21C9B}" type="parTrans" cxnId="{4CED88CA-5736-49A3-BA43-C278E34E2965}">
      <dgm:prSet/>
      <dgm:spPr/>
      <dgm:t>
        <a:bodyPr/>
        <a:lstStyle/>
        <a:p>
          <a:endParaRPr lang="en-US"/>
        </a:p>
      </dgm:t>
    </dgm:pt>
    <dgm:pt modelId="{E18E8202-76AE-44A4-BC60-B122F11B1BDC}" type="sibTrans" cxnId="{4CED88CA-5736-49A3-BA43-C278E34E2965}">
      <dgm:prSet/>
      <dgm:spPr/>
      <dgm:t>
        <a:bodyPr/>
        <a:lstStyle/>
        <a:p>
          <a:endParaRPr lang="en-US"/>
        </a:p>
      </dgm:t>
    </dgm:pt>
    <dgm:pt modelId="{9AD4B2AA-57A9-4AA0-A8A9-3C51E50DAB01}">
      <dgm:prSet/>
      <dgm:spPr/>
      <dgm:t>
        <a:bodyPr/>
        <a:lstStyle/>
        <a:p>
          <a:r>
            <a:rPr lang="en-US" dirty="0">
              <a:latin typeface="Century Gothic" panose="020B0502020202020204"/>
            </a:rPr>
            <a:t>No District Enrollment Record Profile created</a:t>
          </a:r>
          <a:endParaRPr lang="en-US" dirty="0"/>
        </a:p>
      </dgm:t>
    </dgm:pt>
    <dgm:pt modelId="{445EA0C8-177A-4253-A80A-B4304B318697}" type="parTrans" cxnId="{03EE5ED8-F679-4FC0-9F5E-91F838037EB6}">
      <dgm:prSet/>
      <dgm:spPr/>
      <dgm:t>
        <a:bodyPr/>
        <a:lstStyle/>
        <a:p>
          <a:endParaRPr lang="en-US"/>
        </a:p>
      </dgm:t>
    </dgm:pt>
    <dgm:pt modelId="{4B5238BD-A0D5-43C9-96BF-4FBF63D18E9B}" type="sibTrans" cxnId="{03EE5ED8-F679-4FC0-9F5E-91F838037EB6}">
      <dgm:prSet/>
      <dgm:spPr/>
      <dgm:t>
        <a:bodyPr/>
        <a:lstStyle/>
        <a:p>
          <a:endParaRPr lang="en-US"/>
        </a:p>
      </dgm:t>
    </dgm:pt>
    <dgm:pt modelId="{8D1F1168-FCBB-47DA-A633-B1EA31770FF6}">
      <dgm:prSet phldr="0"/>
      <dgm:spPr/>
      <dgm:t>
        <a:bodyPr/>
        <a:lstStyle/>
        <a:p>
          <a:r>
            <a:rPr lang="en-US" b="1" dirty="0">
              <a:latin typeface="Century Gothic" panose="020B0502020202020204"/>
            </a:rPr>
            <a:t>Cause</a:t>
          </a:r>
          <a:r>
            <a:rPr lang="en-US" dirty="0">
              <a:latin typeface="Century Gothic" panose="020B0502020202020204"/>
            </a:rPr>
            <a:t>:</a:t>
          </a:r>
          <a:endParaRPr lang="en-US" dirty="0"/>
        </a:p>
      </dgm:t>
    </dgm:pt>
    <dgm:pt modelId="{A4836651-0178-4694-9706-5F9E0767AF32}" type="parTrans" cxnId="{D447BB20-EC49-45F6-A176-41D80DFA6F03}">
      <dgm:prSet/>
      <dgm:spPr/>
      <dgm:t>
        <a:bodyPr/>
        <a:lstStyle/>
        <a:p>
          <a:endParaRPr lang="en-US"/>
        </a:p>
      </dgm:t>
    </dgm:pt>
    <dgm:pt modelId="{926B7D71-419D-4801-BEC0-F031AEBF242E}" type="sibTrans" cxnId="{D447BB20-EC49-45F6-A176-41D80DFA6F03}">
      <dgm:prSet/>
      <dgm:spPr/>
      <dgm:t>
        <a:bodyPr/>
        <a:lstStyle/>
        <a:p>
          <a:endParaRPr lang="en-US"/>
        </a:p>
      </dgm:t>
    </dgm:pt>
    <dgm:pt modelId="{93A6A030-ABAB-4EFA-B539-0FDB3E07C1EF}">
      <dgm:prSet/>
      <dgm:spPr/>
      <dgm:t>
        <a:bodyPr anchor="ctr"/>
        <a:lstStyle/>
        <a:p>
          <a:pPr rtl="0"/>
          <a:r>
            <a:rPr lang="en-US" dirty="0">
              <a:latin typeface="Century Gothic" panose="020B0502020202020204"/>
            </a:rPr>
            <a:t>Logo on left Side of District’s Document(s) for Student was the District’s Logo</a:t>
          </a:r>
        </a:p>
      </dgm:t>
    </dgm:pt>
    <dgm:pt modelId="{3D674B97-6DC6-4A12-85BA-0976D3064237}" type="parTrans" cxnId="{2005D52D-E82D-4D33-864E-74ED32D1449A}">
      <dgm:prSet/>
      <dgm:spPr/>
      <dgm:t>
        <a:bodyPr/>
        <a:lstStyle/>
        <a:p>
          <a:endParaRPr lang="en-US" sz="2000"/>
        </a:p>
      </dgm:t>
    </dgm:pt>
    <dgm:pt modelId="{BFE0749E-E343-4A6F-BD09-2810EE6B4BD7}" type="sibTrans" cxnId="{2005D52D-E82D-4D33-864E-74ED32D1449A}">
      <dgm:prSet/>
      <dgm:spPr/>
      <dgm:t>
        <a:bodyPr/>
        <a:lstStyle/>
        <a:p>
          <a:endParaRPr lang="en-US"/>
        </a:p>
      </dgm:t>
    </dgm:pt>
    <dgm:pt modelId="{12354AB3-D815-46AE-B86D-584D06407E8E}">
      <dgm:prSet phldr="0"/>
      <dgm:spPr/>
      <dgm:t>
        <a:bodyPr/>
        <a:lstStyle/>
        <a:p>
          <a:r>
            <a:rPr lang="en-US" dirty="0">
              <a:latin typeface="Century Gothic" panose="020B0502020202020204"/>
            </a:rPr>
            <a:t>IEP wasn't finalized in a timely matter.</a:t>
          </a:r>
          <a:endParaRPr lang="en-US" dirty="0"/>
        </a:p>
      </dgm:t>
    </dgm:pt>
    <dgm:pt modelId="{F6393C5F-06F1-4743-92DA-152083004824}" type="parTrans" cxnId="{7D21240D-8422-4946-A67C-C3CA8F791AFD}">
      <dgm:prSet/>
      <dgm:spPr/>
      <dgm:t>
        <a:bodyPr/>
        <a:lstStyle/>
        <a:p>
          <a:endParaRPr lang="en-US"/>
        </a:p>
      </dgm:t>
    </dgm:pt>
    <dgm:pt modelId="{B599C1E0-7A23-4229-BFD8-578765166D29}" type="sibTrans" cxnId="{7D21240D-8422-4946-A67C-C3CA8F791AFD}">
      <dgm:prSet/>
      <dgm:spPr/>
      <dgm:t>
        <a:bodyPr/>
        <a:lstStyle/>
        <a:p>
          <a:endParaRPr lang="en-US"/>
        </a:p>
      </dgm:t>
    </dgm:pt>
    <dgm:pt modelId="{3E323247-498E-45EE-B3E8-F0BC23339BCE}">
      <dgm:prSet phldr="0"/>
      <dgm:spPr/>
      <dgm:t>
        <a:bodyPr/>
        <a:lstStyle/>
        <a:p>
          <a:endParaRPr lang="en-US" dirty="0">
            <a:latin typeface="Century Gothic" panose="020B0502020202020204"/>
          </a:endParaRPr>
        </a:p>
      </dgm:t>
    </dgm:pt>
    <dgm:pt modelId="{105D4A86-0437-4EBC-AF3A-FB14F0870783}" type="parTrans" cxnId="{3AB510A2-8465-43F9-8EF3-7A51CFFC18B9}">
      <dgm:prSet/>
      <dgm:spPr/>
      <dgm:t>
        <a:bodyPr/>
        <a:lstStyle/>
        <a:p>
          <a:endParaRPr lang="en-US"/>
        </a:p>
      </dgm:t>
    </dgm:pt>
    <dgm:pt modelId="{A0751B5E-9531-41C9-8FB9-533C90715A27}" type="sibTrans" cxnId="{3AB510A2-8465-43F9-8EF3-7A51CFFC18B9}">
      <dgm:prSet/>
      <dgm:spPr/>
      <dgm:t>
        <a:bodyPr/>
        <a:lstStyle/>
        <a:p>
          <a:endParaRPr lang="en-US"/>
        </a:p>
      </dgm:t>
    </dgm:pt>
    <dgm:pt modelId="{A53D2CA1-1769-44F4-A62A-640CEECC1B5D}">
      <dgm:prSet phldr="0"/>
      <dgm:spPr/>
      <dgm:t>
        <a:bodyPr/>
        <a:lstStyle/>
        <a:p>
          <a:pPr>
            <a:buNone/>
          </a:pPr>
          <a:endParaRPr lang="en-US" dirty="0">
            <a:latin typeface="Century Gothic" panose="020B0502020202020204"/>
          </a:endParaRPr>
        </a:p>
        <a:p>
          <a:pPr>
            <a:buNone/>
          </a:pPr>
          <a:r>
            <a:rPr lang="en-US" b="1" dirty="0">
              <a:latin typeface="Century Gothic" panose="020B0502020202020204"/>
            </a:rPr>
            <a:t>Action</a:t>
          </a:r>
          <a:r>
            <a:rPr lang="en-US" dirty="0">
              <a:latin typeface="Century Gothic" panose="020B0502020202020204"/>
            </a:rPr>
            <a:t>:</a:t>
          </a:r>
        </a:p>
        <a:p>
          <a:pPr>
            <a:buFont typeface="Arial" panose="020B0604020202020204" pitchFamily="34" charset="0"/>
            <a:buChar char="•"/>
          </a:pPr>
          <a:r>
            <a:rPr lang="en-US" dirty="0">
              <a:latin typeface="Century Gothic" panose="020B0502020202020204"/>
            </a:rPr>
            <a:t> An Enrollment Record must be created prior to any District Documents opened.</a:t>
          </a:r>
          <a:endParaRPr lang="en-US" dirty="0"/>
        </a:p>
      </dgm:t>
    </dgm:pt>
    <dgm:pt modelId="{86CFF825-E949-43EC-A0F7-9CF6B6A36D7C}" type="parTrans" cxnId="{0A2FF247-F12F-4D93-AAA8-EF34EC6C97A9}">
      <dgm:prSet/>
      <dgm:spPr/>
      <dgm:t>
        <a:bodyPr/>
        <a:lstStyle/>
        <a:p>
          <a:endParaRPr lang="en-US"/>
        </a:p>
      </dgm:t>
    </dgm:pt>
    <dgm:pt modelId="{CC3BCC0A-D8A7-43D1-AEFF-20F78315FE95}" type="sibTrans" cxnId="{0A2FF247-F12F-4D93-AAA8-EF34EC6C97A9}">
      <dgm:prSet/>
      <dgm:spPr/>
      <dgm:t>
        <a:bodyPr/>
        <a:lstStyle/>
        <a:p>
          <a:endParaRPr lang="en-US"/>
        </a:p>
      </dgm:t>
    </dgm:pt>
    <dgm:pt modelId="{E99298BD-482E-4413-A49B-7417A1D1B7FE}">
      <dgm:prSet phldr="0"/>
      <dgm:spPr/>
      <dgm:t>
        <a:bodyPr/>
        <a:lstStyle/>
        <a:p>
          <a:pPr rtl="0"/>
          <a:r>
            <a:rPr lang="en-US" dirty="0">
              <a:latin typeface="Century Gothic" panose="020B0502020202020204"/>
            </a:rPr>
            <a:t>IEP was opened after the 3</a:t>
          </a:r>
          <a:r>
            <a:rPr lang="en-US" baseline="30000" dirty="0">
              <a:latin typeface="Century Gothic" panose="020B0502020202020204"/>
            </a:rPr>
            <a:t>rd</a:t>
          </a:r>
          <a:r>
            <a:rPr lang="en-US" dirty="0">
              <a:latin typeface="Century Gothic" panose="020B0502020202020204"/>
            </a:rPr>
            <a:t> Birthday. </a:t>
          </a:r>
        </a:p>
      </dgm:t>
    </dgm:pt>
    <dgm:pt modelId="{925AAAB5-F031-4519-B6D5-BD9C7446EAA8}" type="parTrans" cxnId="{D1384DDD-C2F3-46F4-BA3B-E1795AD52CA3}">
      <dgm:prSet/>
      <dgm:spPr/>
      <dgm:t>
        <a:bodyPr/>
        <a:lstStyle/>
        <a:p>
          <a:endParaRPr lang="en-US"/>
        </a:p>
      </dgm:t>
    </dgm:pt>
    <dgm:pt modelId="{8D4815D1-B528-4681-8EE3-13B5BDFC2BBB}" type="sibTrans" cxnId="{D1384DDD-C2F3-46F4-BA3B-E1795AD52CA3}">
      <dgm:prSet/>
      <dgm:spPr/>
      <dgm:t>
        <a:bodyPr/>
        <a:lstStyle/>
        <a:p>
          <a:endParaRPr lang="en-US"/>
        </a:p>
      </dgm:t>
    </dgm:pt>
    <dgm:pt modelId="{268853A8-4A34-4819-A482-AA0B6606DAF7}">
      <dgm:prSet phldr="0"/>
      <dgm:spPr/>
      <dgm:t>
        <a:bodyPr/>
        <a:lstStyle/>
        <a:p>
          <a:pPr>
            <a:buNone/>
          </a:pPr>
          <a:r>
            <a:rPr lang="en-US" dirty="0">
              <a:latin typeface="Century Gothic" panose="020B0502020202020204"/>
            </a:rPr>
            <a:t> </a:t>
          </a:r>
          <a:r>
            <a:rPr lang="en-US" b="1" dirty="0">
              <a:latin typeface="Century Gothic" panose="020B0502020202020204"/>
            </a:rPr>
            <a:t>**This sync process take until the following morning. </a:t>
          </a:r>
          <a:endParaRPr lang="en-US" b="1" dirty="0"/>
        </a:p>
      </dgm:t>
    </dgm:pt>
    <dgm:pt modelId="{184A2C90-1566-48F3-A25D-590CCE1C5CD0}" type="parTrans" cxnId="{CA934D5C-F20C-490D-A786-F61700D1F3A7}">
      <dgm:prSet/>
      <dgm:spPr/>
      <dgm:t>
        <a:bodyPr/>
        <a:lstStyle/>
        <a:p>
          <a:endParaRPr lang="en-US"/>
        </a:p>
      </dgm:t>
    </dgm:pt>
    <dgm:pt modelId="{CCB98EED-E6FF-4826-9528-122719B4A8A1}" type="sibTrans" cxnId="{CA934D5C-F20C-490D-A786-F61700D1F3A7}">
      <dgm:prSet/>
      <dgm:spPr/>
      <dgm:t>
        <a:bodyPr/>
        <a:lstStyle/>
        <a:p>
          <a:endParaRPr lang="en-US"/>
        </a:p>
      </dgm:t>
    </dgm:pt>
    <dgm:pt modelId="{E6F02248-9043-4788-909D-7B97AA83A067}">
      <dgm:prSet phldr="0"/>
      <dgm:spPr/>
      <dgm:t>
        <a:bodyPr/>
        <a:lstStyle/>
        <a:p>
          <a:pPr>
            <a:buNone/>
          </a:pPr>
          <a:endParaRPr lang="en-US" dirty="0"/>
        </a:p>
      </dgm:t>
    </dgm:pt>
    <dgm:pt modelId="{14259E7E-27A9-4C35-8618-95D4C37CE004}" type="parTrans" cxnId="{9ECCFC50-88C2-4B11-B671-A85AAD1B6D84}">
      <dgm:prSet/>
      <dgm:spPr/>
      <dgm:t>
        <a:bodyPr/>
        <a:lstStyle/>
        <a:p>
          <a:endParaRPr lang="en-US"/>
        </a:p>
      </dgm:t>
    </dgm:pt>
    <dgm:pt modelId="{0973B67F-C699-493E-96D1-04210D288EF2}" type="sibTrans" cxnId="{9ECCFC50-88C2-4B11-B671-A85AAD1B6D84}">
      <dgm:prSet/>
      <dgm:spPr/>
      <dgm:t>
        <a:bodyPr/>
        <a:lstStyle/>
        <a:p>
          <a:endParaRPr lang="en-US"/>
        </a:p>
      </dgm:t>
    </dgm:pt>
    <dgm:pt modelId="{B1C103CE-6DD3-42EC-A127-391495805AC1}">
      <dgm:prSet/>
      <dgm:spPr/>
      <dgm:t>
        <a:bodyPr/>
        <a:lstStyle/>
        <a:p>
          <a:r>
            <a:rPr lang="en-US" dirty="0"/>
            <a:t>The District’s Enrollment start date is after the District’s Document(s)</a:t>
          </a:r>
        </a:p>
      </dgm:t>
    </dgm:pt>
    <dgm:pt modelId="{5FB1DD34-E200-488D-B4A8-8C2A9B87A544}" type="parTrans" cxnId="{12B9AD08-2256-4AA5-8EBF-6073EF1B6FE4}">
      <dgm:prSet/>
      <dgm:spPr/>
      <dgm:t>
        <a:bodyPr/>
        <a:lstStyle/>
        <a:p>
          <a:endParaRPr lang="en-US"/>
        </a:p>
      </dgm:t>
    </dgm:pt>
    <dgm:pt modelId="{B98F9763-3F64-4177-9E2A-67C0407C8BAB}" type="sibTrans" cxnId="{12B9AD08-2256-4AA5-8EBF-6073EF1B6FE4}">
      <dgm:prSet/>
      <dgm:spPr/>
      <dgm:t>
        <a:bodyPr/>
        <a:lstStyle/>
        <a:p>
          <a:endParaRPr lang="en-US"/>
        </a:p>
      </dgm:t>
    </dgm:pt>
    <dgm:pt modelId="{C160E579-B2E9-499A-9898-479884AF89D5}">
      <dgm:prSet/>
      <dgm:spPr/>
      <dgm:t>
        <a:bodyPr/>
        <a:lstStyle/>
        <a:p>
          <a:r>
            <a:rPr lang="en-US" dirty="0"/>
            <a:t>i.e. Eligibility Recommendation should have the District’s logo on it.</a:t>
          </a:r>
        </a:p>
      </dgm:t>
    </dgm:pt>
    <dgm:pt modelId="{3227E94F-8E2A-4826-BE12-694D2304E94C}" type="parTrans" cxnId="{ED31B017-8D9C-4979-BEA1-FEDDCFCC3E26}">
      <dgm:prSet/>
      <dgm:spPr/>
      <dgm:t>
        <a:bodyPr/>
        <a:lstStyle/>
        <a:p>
          <a:endParaRPr lang="en-US"/>
        </a:p>
      </dgm:t>
    </dgm:pt>
    <dgm:pt modelId="{86546E12-3146-4C34-9F19-D0CD98891B86}" type="sibTrans" cxnId="{ED31B017-8D9C-4979-BEA1-FEDDCFCC3E26}">
      <dgm:prSet/>
      <dgm:spPr/>
      <dgm:t>
        <a:bodyPr/>
        <a:lstStyle/>
        <a:p>
          <a:endParaRPr lang="en-US"/>
        </a:p>
      </dgm:t>
    </dgm:pt>
    <dgm:pt modelId="{7DB78738-1DC3-4AA1-B5DA-0BD270C03FE5}">
      <dgm:prSet phldr="0"/>
      <dgm:spPr/>
      <dgm:t>
        <a:bodyPr/>
        <a:lstStyle/>
        <a:p>
          <a:pPr rtl="0"/>
          <a:r>
            <a:rPr lang="en-US" b="1" dirty="0">
              <a:latin typeface="Century Gothic" panose="020B0502020202020204"/>
            </a:rPr>
            <a:t>IEP Notice page will not have the field available. </a:t>
          </a:r>
          <a:endParaRPr lang="en-US" dirty="0">
            <a:latin typeface="Century Gothic" panose="020B0502020202020204"/>
          </a:endParaRPr>
        </a:p>
      </dgm:t>
    </dgm:pt>
    <dgm:pt modelId="{0367B290-10B7-4462-A34C-64490DFCE432}" type="parTrans" cxnId="{28F8C8F9-ED26-40E6-866D-B60BA0CB6E54}">
      <dgm:prSet/>
      <dgm:spPr/>
      <dgm:t>
        <a:bodyPr/>
        <a:lstStyle/>
        <a:p>
          <a:endParaRPr lang="en-US"/>
        </a:p>
      </dgm:t>
    </dgm:pt>
    <dgm:pt modelId="{6E5F3605-BF8F-4093-9077-EB7E6F93CB99}" type="sibTrans" cxnId="{28F8C8F9-ED26-40E6-866D-B60BA0CB6E54}">
      <dgm:prSet/>
      <dgm:spPr/>
      <dgm:t>
        <a:bodyPr/>
        <a:lstStyle/>
        <a:p>
          <a:endParaRPr lang="en-US"/>
        </a:p>
      </dgm:t>
    </dgm:pt>
    <dgm:pt modelId="{BD26B14B-666B-415F-B387-F376395113B8}">
      <dgm:prSet phldr="0"/>
      <dgm:spPr/>
      <dgm:t>
        <a:bodyPr/>
        <a:lstStyle/>
        <a:p>
          <a:pPr rtl="0"/>
          <a:r>
            <a:rPr lang="en-US" dirty="0">
              <a:latin typeface="Century Gothic" panose="020B0502020202020204"/>
            </a:rPr>
            <a:t>Must navigate to the CEPI profile to edit a response: </a:t>
          </a:r>
          <a:r>
            <a:rPr lang="en-US" b="1" dirty="0">
              <a:latin typeface="Century Gothic" panose="020B0502020202020204"/>
            </a:rPr>
            <a:t>“IEP Held after the child’s third birthday…. </a:t>
          </a:r>
          <a:r>
            <a:rPr lang="en-US" dirty="0">
              <a:latin typeface="Century Gothic" panose="020B0502020202020204"/>
            </a:rPr>
            <a:t>“ </a:t>
          </a:r>
        </a:p>
      </dgm:t>
    </dgm:pt>
    <dgm:pt modelId="{947FEA1D-BEAB-4CCE-847B-D95AF73BFAE9}" type="parTrans" cxnId="{E4802576-47A1-4855-9AEA-6570D0A17D8B}">
      <dgm:prSet/>
      <dgm:spPr/>
      <dgm:t>
        <a:bodyPr/>
        <a:lstStyle/>
        <a:p>
          <a:endParaRPr lang="en-US"/>
        </a:p>
      </dgm:t>
    </dgm:pt>
    <dgm:pt modelId="{B3F2B7AC-9D38-41D7-8DCB-DB3216AC5AF1}" type="sibTrans" cxnId="{E4802576-47A1-4855-9AEA-6570D0A17D8B}">
      <dgm:prSet/>
      <dgm:spPr/>
      <dgm:t>
        <a:bodyPr/>
        <a:lstStyle/>
        <a:p>
          <a:endParaRPr lang="en-US"/>
        </a:p>
      </dgm:t>
    </dgm:pt>
    <dgm:pt modelId="{F63BDDCD-4D19-4453-A8F0-149286302E20}" type="pres">
      <dgm:prSet presAssocID="{D4503D04-C97E-4622-AE07-D0307CB3B4CA}" presName="Name0" presStyleCnt="0">
        <dgm:presLayoutVars>
          <dgm:dir/>
          <dgm:animLvl val="lvl"/>
          <dgm:resizeHandles val="exact"/>
        </dgm:presLayoutVars>
      </dgm:prSet>
      <dgm:spPr/>
    </dgm:pt>
    <dgm:pt modelId="{FA8AF479-05A2-4669-9DF8-1137B20E47F4}" type="pres">
      <dgm:prSet presAssocID="{AAC263CB-8256-4B03-92FE-1622698FB3E9}" presName="composite" presStyleCnt="0"/>
      <dgm:spPr/>
    </dgm:pt>
    <dgm:pt modelId="{0ADF545C-F2CB-48DA-B8F1-C2DC59C05F4D}" type="pres">
      <dgm:prSet presAssocID="{AAC263CB-8256-4B03-92FE-1622698FB3E9}" presName="parTx" presStyleLbl="alignNode1" presStyleIdx="0" presStyleCnt="2">
        <dgm:presLayoutVars>
          <dgm:chMax val="0"/>
          <dgm:chPref val="0"/>
          <dgm:bulletEnabled val="1"/>
        </dgm:presLayoutVars>
      </dgm:prSet>
      <dgm:spPr/>
    </dgm:pt>
    <dgm:pt modelId="{D5CA039C-E154-4620-9430-BCA0112DE3E3}" type="pres">
      <dgm:prSet presAssocID="{AAC263CB-8256-4B03-92FE-1622698FB3E9}" presName="desTx" presStyleLbl="alignAccFollowNode1" presStyleIdx="0" presStyleCnt="2">
        <dgm:presLayoutVars>
          <dgm:bulletEnabled val="1"/>
        </dgm:presLayoutVars>
      </dgm:prSet>
      <dgm:spPr/>
    </dgm:pt>
    <dgm:pt modelId="{E5CEB1DE-6B71-4449-9DBD-9F2AC3BD6076}" type="pres">
      <dgm:prSet presAssocID="{808B76D0-8EC7-469A-93AC-7A6017188A9D}" presName="space" presStyleCnt="0"/>
      <dgm:spPr/>
    </dgm:pt>
    <dgm:pt modelId="{B93A8092-3B76-47BD-BB73-9CE297500942}" type="pres">
      <dgm:prSet presAssocID="{93A6A030-ABAB-4EFA-B539-0FDB3E07C1EF}" presName="composite" presStyleCnt="0"/>
      <dgm:spPr/>
    </dgm:pt>
    <dgm:pt modelId="{B5F025E1-AC2B-4F23-A036-2B6D0BDADA83}" type="pres">
      <dgm:prSet presAssocID="{93A6A030-ABAB-4EFA-B539-0FDB3E07C1EF}" presName="parTx" presStyleLbl="alignNode1" presStyleIdx="1" presStyleCnt="2">
        <dgm:presLayoutVars>
          <dgm:chMax val="0"/>
          <dgm:chPref val="0"/>
          <dgm:bulletEnabled val="1"/>
        </dgm:presLayoutVars>
      </dgm:prSet>
      <dgm:spPr/>
    </dgm:pt>
    <dgm:pt modelId="{0F7AD03D-DEE3-42B4-99D2-AA53B6FF9475}" type="pres">
      <dgm:prSet presAssocID="{93A6A030-ABAB-4EFA-B539-0FDB3E07C1EF}" presName="desTx" presStyleLbl="alignAccFollowNode1" presStyleIdx="1" presStyleCnt="2">
        <dgm:presLayoutVars>
          <dgm:bulletEnabled val="1"/>
        </dgm:presLayoutVars>
      </dgm:prSet>
      <dgm:spPr/>
    </dgm:pt>
  </dgm:ptLst>
  <dgm:cxnLst>
    <dgm:cxn modelId="{12B9AD08-2256-4AA5-8EBF-6073EF1B6FE4}" srcId="{4E8D2E69-0173-4BD3-B96A-7A9C5DD12B47}" destId="{B1C103CE-6DD3-42EC-A127-391495805AC1}" srcOrd="1" destOrd="0" parTransId="{5FB1DD34-E200-488D-B4A8-8C2A9B87A544}" sibTransId="{B98F9763-3F64-4177-9E2A-67C0407C8BAB}"/>
    <dgm:cxn modelId="{7D21240D-8422-4946-A67C-C3CA8F791AFD}" srcId="{8D1F1168-FCBB-47DA-A633-B1EA31770FF6}" destId="{12354AB3-D815-46AE-B86D-584D06407E8E}" srcOrd="1" destOrd="0" parTransId="{F6393C5F-06F1-4743-92DA-152083004824}" sibTransId="{B599C1E0-7A23-4229-BFD8-578765166D29}"/>
    <dgm:cxn modelId="{32E90211-17E0-4DDF-9274-DD3E46D811B8}" srcId="{8D1F1168-FCBB-47DA-A633-B1EA31770FF6}" destId="{76D56F19-2708-49DB-8F92-D8AC45F23A9A}" srcOrd="0" destOrd="0" parTransId="{9D5610C2-0A12-494A-AC46-8DD17C08B09F}" sibTransId="{EC8965A1-F755-4945-8AAC-DCF1F68F011E}"/>
    <dgm:cxn modelId="{ED31B017-8D9C-4979-BEA1-FEDDCFCC3E26}" srcId="{B1C103CE-6DD3-42EC-A127-391495805AC1}" destId="{C160E579-B2E9-499A-9898-479884AF89D5}" srcOrd="0" destOrd="0" parTransId="{3227E94F-8E2A-4826-BE12-694D2304E94C}" sibTransId="{86546E12-3146-4C34-9F19-D0CD98891B86}"/>
    <dgm:cxn modelId="{A542881B-09EF-43C2-82F2-0888E1E75F7A}" type="presOf" srcId="{76D56F19-2708-49DB-8F92-D8AC45F23A9A}" destId="{0F7AD03D-DEE3-42B4-99D2-AA53B6FF9475}" srcOrd="0" destOrd="1" presId="urn:microsoft.com/office/officeart/2005/8/layout/hList1"/>
    <dgm:cxn modelId="{D447BB20-EC49-45F6-A176-41D80DFA6F03}" srcId="{93A6A030-ABAB-4EFA-B539-0FDB3E07C1EF}" destId="{8D1F1168-FCBB-47DA-A633-B1EA31770FF6}" srcOrd="0" destOrd="0" parTransId="{A4836651-0178-4694-9706-5F9E0767AF32}" sibTransId="{926B7D71-419D-4801-BEC0-F031AEBF242E}"/>
    <dgm:cxn modelId="{60F7B92C-503E-4A4D-8DAC-2C9A3D6543CB}" type="presOf" srcId="{A53D2CA1-1769-44F4-A62A-640CEECC1B5D}" destId="{D5CA039C-E154-4620-9430-BCA0112DE3E3}" srcOrd="0" destOrd="4" presId="urn:microsoft.com/office/officeart/2005/8/layout/hList1"/>
    <dgm:cxn modelId="{2005D52D-E82D-4D33-864E-74ED32D1449A}" srcId="{D4503D04-C97E-4622-AE07-D0307CB3B4CA}" destId="{93A6A030-ABAB-4EFA-B539-0FDB3E07C1EF}" srcOrd="1" destOrd="0" parTransId="{3D674B97-6DC6-4A12-85BA-0976D3064237}" sibTransId="{BFE0749E-E343-4A6F-BD09-2810EE6B4BD7}"/>
    <dgm:cxn modelId="{61890732-C2DB-4EFD-9EFE-E21BD84502FD}" type="presOf" srcId="{3E323247-498E-45EE-B3E8-F0BC23339BCE}" destId="{D5CA039C-E154-4620-9430-BCA0112DE3E3}" srcOrd="0" destOrd="7" presId="urn:microsoft.com/office/officeart/2005/8/layout/hList1"/>
    <dgm:cxn modelId="{CA934D5C-F20C-490D-A786-F61700D1F3A7}" srcId="{AAC263CB-8256-4B03-92FE-1622698FB3E9}" destId="{268853A8-4A34-4819-A482-AA0B6606DAF7}" srcOrd="3" destOrd="0" parTransId="{184A2C90-1566-48F3-A25D-590CCE1C5CD0}" sibTransId="{CCB98EED-E6FF-4826-9528-122719B4A8A1}"/>
    <dgm:cxn modelId="{0F866C41-EB5F-47BD-A2CD-A58671F15B67}" srcId="{AAC263CB-8256-4B03-92FE-1622698FB3E9}" destId="{4E8D2E69-0173-4BD3-B96A-7A9C5DD12B47}" srcOrd="0" destOrd="0" parTransId="{B954BF22-E3B3-4A1C-802E-590228BE2D9C}" sibTransId="{FEF1E80E-8A9E-4B0A-817C-2A4CFDCF3FB2}"/>
    <dgm:cxn modelId="{8E9CC045-309D-4270-A8FC-9BF0D3D953E8}" type="presOf" srcId="{C160E579-B2E9-499A-9898-479884AF89D5}" destId="{D5CA039C-E154-4620-9430-BCA0112DE3E3}" srcOrd="0" destOrd="3" presId="urn:microsoft.com/office/officeart/2005/8/layout/hList1"/>
    <dgm:cxn modelId="{0A2FF247-F12F-4D93-AAA8-EF34EC6C97A9}" srcId="{AAC263CB-8256-4B03-92FE-1622698FB3E9}" destId="{A53D2CA1-1769-44F4-A62A-640CEECC1B5D}" srcOrd="1" destOrd="0" parTransId="{86CFF825-E949-43EC-A0F7-9CF6B6A36D7C}" sibTransId="{CC3BCC0A-D8A7-43D1-AEFF-20F78315FE95}"/>
    <dgm:cxn modelId="{9ECCFC50-88C2-4B11-B671-A85AAD1B6D84}" srcId="{AAC263CB-8256-4B03-92FE-1622698FB3E9}" destId="{E6F02248-9043-4788-909D-7B97AA83A067}" srcOrd="2" destOrd="0" parTransId="{14259E7E-27A9-4C35-8618-95D4C37CE004}" sibTransId="{0973B67F-C699-493E-96D1-04210D288EF2}"/>
    <dgm:cxn modelId="{081E5572-12F4-47FC-8AA1-76112347329C}" type="presOf" srcId="{E99298BD-482E-4413-A49B-7417A1D1B7FE}" destId="{0F7AD03D-DEE3-42B4-99D2-AA53B6FF9475}" srcOrd="0" destOrd="4" presId="urn:microsoft.com/office/officeart/2005/8/layout/hList1"/>
    <dgm:cxn modelId="{94B1EB73-8886-4209-A45A-96396B0FA09E}" type="presOf" srcId="{AAF218E4-8B25-417D-B2E5-59DD0DF396FB}" destId="{0F7AD03D-DEE3-42B4-99D2-AA53B6FF9475}" srcOrd="0" destOrd="3" presId="urn:microsoft.com/office/officeart/2005/8/layout/hList1"/>
    <dgm:cxn modelId="{1AA4D355-449B-421B-97DE-68005707F890}" type="presOf" srcId="{B1C103CE-6DD3-42EC-A127-391495805AC1}" destId="{D5CA039C-E154-4620-9430-BCA0112DE3E3}" srcOrd="0" destOrd="2" presId="urn:microsoft.com/office/officeart/2005/8/layout/hList1"/>
    <dgm:cxn modelId="{E4802576-47A1-4855-9AEA-6570D0A17D8B}" srcId="{E99298BD-482E-4413-A49B-7417A1D1B7FE}" destId="{BD26B14B-666B-415F-B387-F376395113B8}" srcOrd="1" destOrd="0" parTransId="{947FEA1D-BEAB-4CCE-847B-D95AF73BFAE9}" sibTransId="{B3F2B7AC-9D38-41D7-8DCB-DB3216AC5AF1}"/>
    <dgm:cxn modelId="{B53E817A-076B-4833-B384-7D007F2DC708}" type="presOf" srcId="{BD26B14B-666B-415F-B387-F376395113B8}" destId="{0F7AD03D-DEE3-42B4-99D2-AA53B6FF9475}" srcOrd="0" destOrd="6" presId="urn:microsoft.com/office/officeart/2005/8/layout/hList1"/>
    <dgm:cxn modelId="{F538A080-F0EA-4BBB-8DD1-4CB2266895E2}" type="presOf" srcId="{D4503D04-C97E-4622-AE07-D0307CB3B4CA}" destId="{F63BDDCD-4D19-4453-A8F0-149286302E20}" srcOrd="0" destOrd="0" presId="urn:microsoft.com/office/officeart/2005/8/layout/hList1"/>
    <dgm:cxn modelId="{C5E94186-9CB6-4C42-92B3-C546CC53A7B9}" srcId="{D4503D04-C97E-4622-AE07-D0307CB3B4CA}" destId="{AAC263CB-8256-4B03-92FE-1622698FB3E9}" srcOrd="0" destOrd="0" parTransId="{0BEED663-FC38-4EAD-940F-4C475D2C87DB}" sibTransId="{808B76D0-8EC7-469A-93AC-7A6017188A9D}"/>
    <dgm:cxn modelId="{314FCC8B-6F56-46F9-B161-89AD83B1ECD6}" type="presOf" srcId="{268853A8-4A34-4819-A482-AA0B6606DAF7}" destId="{D5CA039C-E154-4620-9430-BCA0112DE3E3}" srcOrd="0" destOrd="6" presId="urn:microsoft.com/office/officeart/2005/8/layout/hList1"/>
    <dgm:cxn modelId="{115D1C8D-304D-4471-A8A2-97D4691C7A7E}" type="presOf" srcId="{7DB78738-1DC3-4AA1-B5DA-0BD270C03FE5}" destId="{0F7AD03D-DEE3-42B4-99D2-AA53B6FF9475}" srcOrd="0" destOrd="5" presId="urn:microsoft.com/office/officeart/2005/8/layout/hList1"/>
    <dgm:cxn modelId="{71C9AD9F-E231-4E53-AE2B-8C41A6AA8F05}" type="presOf" srcId="{4E8D2E69-0173-4BD3-B96A-7A9C5DD12B47}" destId="{D5CA039C-E154-4620-9430-BCA0112DE3E3}" srcOrd="0" destOrd="0" presId="urn:microsoft.com/office/officeart/2005/8/layout/hList1"/>
    <dgm:cxn modelId="{3AB510A2-8465-43F9-8EF3-7A51CFFC18B9}" srcId="{268853A8-4A34-4819-A482-AA0B6606DAF7}" destId="{3E323247-498E-45EE-B3E8-F0BC23339BCE}" srcOrd="0" destOrd="0" parTransId="{105D4A86-0437-4EBC-AF3A-FB14F0870783}" sibTransId="{A0751B5E-9531-41C9-8FB9-533C90715A27}"/>
    <dgm:cxn modelId="{EA04F7BC-48FD-4B24-A5BF-93B14020E848}" type="presOf" srcId="{AAC263CB-8256-4B03-92FE-1622698FB3E9}" destId="{0ADF545C-F2CB-48DA-B8F1-C2DC59C05F4D}" srcOrd="0" destOrd="0" presId="urn:microsoft.com/office/officeart/2005/8/layout/hList1"/>
    <dgm:cxn modelId="{A9C449C0-63F8-4DE7-9D7B-EC87E9749D93}" type="presOf" srcId="{9AD4B2AA-57A9-4AA0-A8A9-3C51E50DAB01}" destId="{D5CA039C-E154-4620-9430-BCA0112DE3E3}" srcOrd="0" destOrd="1" presId="urn:microsoft.com/office/officeart/2005/8/layout/hList1"/>
    <dgm:cxn modelId="{D73854CA-898C-44A4-A73A-BF15C1CC22AE}" type="presOf" srcId="{12354AB3-D815-46AE-B86D-584D06407E8E}" destId="{0F7AD03D-DEE3-42B4-99D2-AA53B6FF9475}" srcOrd="0" destOrd="2" presId="urn:microsoft.com/office/officeart/2005/8/layout/hList1"/>
    <dgm:cxn modelId="{4CED88CA-5736-49A3-BA43-C278E34E2965}" srcId="{12354AB3-D815-46AE-B86D-584D06407E8E}" destId="{AAF218E4-8B25-417D-B2E5-59DD0DF396FB}" srcOrd="0" destOrd="0" parTransId="{72CD0562-7B3D-40AF-B4A2-241F8CE21C9B}" sibTransId="{E18E8202-76AE-44A4-BC60-B122F11B1BDC}"/>
    <dgm:cxn modelId="{7133D3D2-7034-4CB8-B5B5-20A46EAC231B}" type="presOf" srcId="{8D1F1168-FCBB-47DA-A633-B1EA31770FF6}" destId="{0F7AD03D-DEE3-42B4-99D2-AA53B6FF9475}" srcOrd="0" destOrd="0" presId="urn:microsoft.com/office/officeart/2005/8/layout/hList1"/>
    <dgm:cxn modelId="{03EE5ED8-F679-4FC0-9F5E-91F838037EB6}" srcId="{4E8D2E69-0173-4BD3-B96A-7A9C5DD12B47}" destId="{9AD4B2AA-57A9-4AA0-A8A9-3C51E50DAB01}" srcOrd="0" destOrd="0" parTransId="{445EA0C8-177A-4253-A80A-B4304B318697}" sibTransId="{4B5238BD-A0D5-43C9-96BF-4FBF63D18E9B}"/>
    <dgm:cxn modelId="{A5804CD9-30ED-4CAF-BBA8-95E875C12016}" type="presOf" srcId="{93A6A030-ABAB-4EFA-B539-0FDB3E07C1EF}" destId="{B5F025E1-AC2B-4F23-A036-2B6D0BDADA83}" srcOrd="0" destOrd="0" presId="urn:microsoft.com/office/officeart/2005/8/layout/hList1"/>
    <dgm:cxn modelId="{23A504DD-F512-41CD-BD93-C0C7EB21C095}" type="presOf" srcId="{E6F02248-9043-4788-909D-7B97AA83A067}" destId="{D5CA039C-E154-4620-9430-BCA0112DE3E3}" srcOrd="0" destOrd="5" presId="urn:microsoft.com/office/officeart/2005/8/layout/hList1"/>
    <dgm:cxn modelId="{D1384DDD-C2F3-46F4-BA3B-E1795AD52CA3}" srcId="{8D1F1168-FCBB-47DA-A633-B1EA31770FF6}" destId="{E99298BD-482E-4413-A49B-7417A1D1B7FE}" srcOrd="2" destOrd="0" parTransId="{925AAAB5-F031-4519-B6D5-BD9C7446EAA8}" sibTransId="{8D4815D1-B528-4681-8EE3-13B5BDFC2BBB}"/>
    <dgm:cxn modelId="{28F8C8F9-ED26-40E6-866D-B60BA0CB6E54}" srcId="{E99298BD-482E-4413-A49B-7417A1D1B7FE}" destId="{7DB78738-1DC3-4AA1-B5DA-0BD270C03FE5}" srcOrd="0" destOrd="0" parTransId="{0367B290-10B7-4462-A34C-64490DFCE432}" sibTransId="{6E5F3605-BF8F-4093-9077-EB7E6F93CB99}"/>
    <dgm:cxn modelId="{1987FBA8-3953-4D8A-878B-465B7C153A14}" type="presParOf" srcId="{F63BDDCD-4D19-4453-A8F0-149286302E20}" destId="{FA8AF479-05A2-4669-9DF8-1137B20E47F4}" srcOrd="0" destOrd="0" presId="urn:microsoft.com/office/officeart/2005/8/layout/hList1"/>
    <dgm:cxn modelId="{A259F20B-ADF5-40FF-8C79-B27B2ADF7D1E}" type="presParOf" srcId="{FA8AF479-05A2-4669-9DF8-1137B20E47F4}" destId="{0ADF545C-F2CB-48DA-B8F1-C2DC59C05F4D}" srcOrd="0" destOrd="0" presId="urn:microsoft.com/office/officeart/2005/8/layout/hList1"/>
    <dgm:cxn modelId="{49596123-E392-42A4-A203-3D7B005E3D18}" type="presParOf" srcId="{FA8AF479-05A2-4669-9DF8-1137B20E47F4}" destId="{D5CA039C-E154-4620-9430-BCA0112DE3E3}" srcOrd="1" destOrd="0" presId="urn:microsoft.com/office/officeart/2005/8/layout/hList1"/>
    <dgm:cxn modelId="{0359BE6D-E19C-4EAD-BFB6-AA46F1833367}" type="presParOf" srcId="{F63BDDCD-4D19-4453-A8F0-149286302E20}" destId="{E5CEB1DE-6B71-4449-9DBD-9F2AC3BD6076}" srcOrd="1" destOrd="0" presId="urn:microsoft.com/office/officeart/2005/8/layout/hList1"/>
    <dgm:cxn modelId="{E64D9039-1FDE-48DA-8406-0709E1DC7128}" type="presParOf" srcId="{F63BDDCD-4D19-4453-A8F0-149286302E20}" destId="{B93A8092-3B76-47BD-BB73-9CE297500942}" srcOrd="2" destOrd="0" presId="urn:microsoft.com/office/officeart/2005/8/layout/hList1"/>
    <dgm:cxn modelId="{18FFA397-C0B7-4EB7-B3F5-61C8EB229831}" type="presParOf" srcId="{B93A8092-3B76-47BD-BB73-9CE297500942}" destId="{B5F025E1-AC2B-4F23-A036-2B6D0BDADA83}" srcOrd="0" destOrd="0" presId="urn:microsoft.com/office/officeart/2005/8/layout/hList1"/>
    <dgm:cxn modelId="{563CC638-1633-48B6-9922-69DD9626C116}" type="presParOf" srcId="{B93A8092-3B76-47BD-BB73-9CE297500942}" destId="{0F7AD03D-DEE3-42B4-99D2-AA53B6FF9475}" srcOrd="1" destOrd="0" presId="urn:microsoft.com/office/officeart/2005/8/layout/hList1"/>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4B4D8-B0DE-47B9-B07B-5758149F54F9}">
      <dsp:nvSpPr>
        <dsp:cNvPr id="0" name=""/>
        <dsp:cNvSpPr/>
      </dsp:nvSpPr>
      <dsp:spPr>
        <a:xfrm>
          <a:off x="0" y="36823"/>
          <a:ext cx="6046132" cy="50368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Why are we here?</a:t>
          </a:r>
        </a:p>
      </dsp:txBody>
      <dsp:txXfrm>
        <a:off x="24588" y="61411"/>
        <a:ext cx="5996956" cy="454509"/>
      </dsp:txXfrm>
    </dsp:sp>
    <dsp:sp modelId="{723B84A8-E62C-46FA-AE06-71D80B4E68A3}">
      <dsp:nvSpPr>
        <dsp:cNvPr id="0" name=""/>
        <dsp:cNvSpPr/>
      </dsp:nvSpPr>
      <dsp:spPr>
        <a:xfrm>
          <a:off x="0" y="540508"/>
          <a:ext cx="6046132" cy="510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6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Indicator B-12(Early Childhood Transition) Data Submission Procedures.</a:t>
          </a:r>
        </a:p>
      </dsp:txBody>
      <dsp:txXfrm>
        <a:off x="0" y="540508"/>
        <a:ext cx="6046132" cy="510772"/>
      </dsp:txXfrm>
    </dsp:sp>
    <dsp:sp modelId="{3DA080B4-E79C-4195-8956-B9B761B19F79}">
      <dsp:nvSpPr>
        <dsp:cNvPr id="0" name=""/>
        <dsp:cNvSpPr/>
      </dsp:nvSpPr>
      <dsp:spPr>
        <a:xfrm>
          <a:off x="0" y="1051280"/>
          <a:ext cx="6046132" cy="503685"/>
        </a:xfrm>
        <a:prstGeom prst="roundRect">
          <a:avLst/>
        </a:prstGeom>
        <a:gradFill rotWithShape="0">
          <a:gsLst>
            <a:gs pos="0">
              <a:schemeClr val="accent2">
                <a:hueOff val="-1891931"/>
                <a:satOff val="5245"/>
                <a:lumOff val="2157"/>
                <a:alphaOff val="0"/>
                <a:tint val="96000"/>
                <a:lumMod val="104000"/>
              </a:schemeClr>
            </a:gs>
            <a:gs pos="100000">
              <a:schemeClr val="accent2">
                <a:hueOff val="-1891931"/>
                <a:satOff val="5245"/>
                <a:lumOff val="2157"/>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Roles and Responsibilities:</a:t>
          </a:r>
        </a:p>
      </dsp:txBody>
      <dsp:txXfrm>
        <a:off x="24588" y="1075868"/>
        <a:ext cx="5996956" cy="454509"/>
      </dsp:txXfrm>
    </dsp:sp>
    <dsp:sp modelId="{C72BDBF6-9EF1-42E4-AAAA-3F1F04438055}">
      <dsp:nvSpPr>
        <dsp:cNvPr id="0" name=""/>
        <dsp:cNvSpPr/>
      </dsp:nvSpPr>
      <dsp:spPr>
        <a:xfrm>
          <a:off x="0" y="1554965"/>
          <a:ext cx="6046132" cy="195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6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WISD</a:t>
          </a:r>
        </a:p>
        <a:p>
          <a:pPr marL="342900" lvl="2" indent="-171450" algn="l" defTabSz="711200">
            <a:lnSpc>
              <a:spcPct val="90000"/>
            </a:lnSpc>
            <a:spcBef>
              <a:spcPct val="0"/>
            </a:spcBef>
            <a:spcAft>
              <a:spcPct val="20000"/>
            </a:spcAft>
            <a:buChar char="•"/>
          </a:pPr>
          <a:r>
            <a:rPr lang="en-US" sz="1600" kern="1200" dirty="0"/>
            <a:t>Process - Michelle Pogliano</a:t>
          </a:r>
        </a:p>
        <a:p>
          <a:pPr marL="171450" lvl="1" indent="-171450" algn="l" defTabSz="711200">
            <a:lnSpc>
              <a:spcPct val="90000"/>
            </a:lnSpc>
            <a:spcBef>
              <a:spcPct val="0"/>
            </a:spcBef>
            <a:spcAft>
              <a:spcPct val="20000"/>
            </a:spcAft>
            <a:buChar char="•"/>
          </a:pPr>
          <a:r>
            <a:rPr lang="en-US" sz="1600" kern="1200" dirty="0"/>
            <a:t>Locals</a:t>
          </a:r>
        </a:p>
        <a:p>
          <a:pPr marL="342900" lvl="2" indent="-171450" algn="l" defTabSz="711200">
            <a:lnSpc>
              <a:spcPct val="90000"/>
            </a:lnSpc>
            <a:spcBef>
              <a:spcPct val="0"/>
            </a:spcBef>
            <a:spcAft>
              <a:spcPct val="20000"/>
            </a:spcAft>
            <a:buChar char="•"/>
          </a:pPr>
          <a:r>
            <a:rPr lang="en-US" sz="1600" kern="1200"/>
            <a:t>Process – Michelle Pogliano</a:t>
          </a:r>
        </a:p>
        <a:p>
          <a:pPr marL="171450" lvl="1" indent="-171450" algn="l" defTabSz="711200">
            <a:lnSpc>
              <a:spcPct val="90000"/>
            </a:lnSpc>
            <a:spcBef>
              <a:spcPct val="0"/>
            </a:spcBef>
            <a:spcAft>
              <a:spcPct val="20000"/>
            </a:spcAft>
            <a:buChar char="•"/>
          </a:pPr>
          <a:r>
            <a:rPr lang="en-US" sz="1600" kern="1200" dirty="0"/>
            <a:t>WISD Technology – David Spitzley &amp; Stephanie Gabriel</a:t>
          </a:r>
        </a:p>
        <a:p>
          <a:pPr marL="171450" lvl="1" indent="-171450" algn="l" defTabSz="711200">
            <a:lnSpc>
              <a:spcPct val="90000"/>
            </a:lnSpc>
            <a:spcBef>
              <a:spcPct val="0"/>
            </a:spcBef>
            <a:spcAft>
              <a:spcPct val="20000"/>
            </a:spcAft>
            <a:buChar char="•"/>
          </a:pPr>
          <a:r>
            <a:rPr lang="en-US" sz="1600" kern="1200" dirty="0"/>
            <a:t>Data TC – Helen Harvin and Nicole Revels</a:t>
          </a:r>
        </a:p>
        <a:p>
          <a:pPr marL="342900" lvl="2" indent="-171450" algn="l" defTabSz="711200">
            <a:lnSpc>
              <a:spcPct val="90000"/>
            </a:lnSpc>
            <a:spcBef>
              <a:spcPct val="0"/>
            </a:spcBef>
            <a:spcAft>
              <a:spcPct val="20000"/>
            </a:spcAft>
            <a:buChar char="•"/>
          </a:pPr>
          <a:r>
            <a:rPr lang="en-US" sz="1600" kern="1200"/>
            <a:t>Final data check</a:t>
          </a:r>
        </a:p>
      </dsp:txBody>
      <dsp:txXfrm>
        <a:off x="0" y="1554965"/>
        <a:ext cx="6046132" cy="1956149"/>
      </dsp:txXfrm>
    </dsp:sp>
    <dsp:sp modelId="{32A4A246-4130-4A83-9E87-5E703D763EEF}">
      <dsp:nvSpPr>
        <dsp:cNvPr id="0" name=""/>
        <dsp:cNvSpPr/>
      </dsp:nvSpPr>
      <dsp:spPr>
        <a:xfrm>
          <a:off x="0" y="3511115"/>
          <a:ext cx="6046132" cy="503685"/>
        </a:xfrm>
        <a:prstGeom prst="roundRect">
          <a:avLst/>
        </a:prstGeom>
        <a:gradFill rotWithShape="0">
          <a:gsLst>
            <a:gs pos="0">
              <a:schemeClr val="accent2">
                <a:hueOff val="-3783861"/>
                <a:satOff val="10491"/>
                <a:lumOff val="4314"/>
                <a:alphaOff val="0"/>
                <a:tint val="96000"/>
                <a:lumMod val="104000"/>
              </a:schemeClr>
            </a:gs>
            <a:gs pos="100000">
              <a:schemeClr val="accent2">
                <a:hueOff val="-3783861"/>
                <a:satOff val="10491"/>
                <a:lumOff val="4314"/>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Overlay Review &amp; Process – David Spitzley</a:t>
          </a:r>
        </a:p>
      </dsp:txBody>
      <dsp:txXfrm>
        <a:off x="24588" y="3535703"/>
        <a:ext cx="5996956" cy="454509"/>
      </dsp:txXfrm>
    </dsp:sp>
    <dsp:sp modelId="{AEE39A7C-676C-4133-B0EA-76E04C999FA3}">
      <dsp:nvSpPr>
        <dsp:cNvPr id="0" name=""/>
        <dsp:cNvSpPr/>
      </dsp:nvSpPr>
      <dsp:spPr>
        <a:xfrm>
          <a:off x="0" y="4014800"/>
          <a:ext cx="6046132"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6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SRM Files</a:t>
          </a:r>
        </a:p>
        <a:p>
          <a:pPr marL="171450" lvl="1" indent="-171450" algn="l" defTabSz="711200">
            <a:lnSpc>
              <a:spcPct val="90000"/>
            </a:lnSpc>
            <a:spcBef>
              <a:spcPct val="0"/>
            </a:spcBef>
            <a:spcAft>
              <a:spcPct val="20000"/>
            </a:spcAft>
            <a:buChar char="•"/>
          </a:pPr>
          <a:r>
            <a:rPr lang="en-US" sz="1600" kern="1200" dirty="0"/>
            <a:t>List of Errors – Stephanie Gabriel</a:t>
          </a:r>
        </a:p>
      </dsp:txBody>
      <dsp:txXfrm>
        <a:off x="0" y="4014800"/>
        <a:ext cx="6046132" cy="554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D0C3-9257-465D-9CF6-67169FDA64A4}">
      <dsp:nvSpPr>
        <dsp:cNvPr id="0" name=""/>
        <dsp:cNvSpPr/>
      </dsp:nvSpPr>
      <dsp:spPr>
        <a:xfrm>
          <a:off x="0" y="45"/>
          <a:ext cx="7424256" cy="107011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At each count period, </a:t>
          </a:r>
          <a:r>
            <a:rPr lang="en-US" sz="1200" b="1" i="0" kern="1200" dirty="0"/>
            <a:t>Fall, Spring and End-of-Year</a:t>
          </a:r>
          <a:r>
            <a:rPr lang="en-US" sz="1200" b="0" i="0" kern="1200" dirty="0"/>
            <a:t>, Early On will pull a report of students from PowerSchool Special Program - Student Information System (PSSP-SIS) who are eligible for both Early On and MMSE who have turned 3 since the last count period. </a:t>
          </a:r>
          <a:endParaRPr lang="en-US" sz="1200" kern="1200" dirty="0"/>
        </a:p>
      </dsp:txBody>
      <dsp:txXfrm>
        <a:off x="52238" y="52283"/>
        <a:ext cx="7319780" cy="965634"/>
      </dsp:txXfrm>
    </dsp:sp>
    <dsp:sp modelId="{548D5311-410A-4F26-B595-7F25C614E68B}">
      <dsp:nvSpPr>
        <dsp:cNvPr id="0" name=""/>
        <dsp:cNvSpPr/>
      </dsp:nvSpPr>
      <dsp:spPr>
        <a:xfrm>
          <a:off x="0" y="1084064"/>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The report will be found in PSSP &gt;Reporting&gt; Standard Reports&gt; TBD. </a:t>
          </a:r>
        </a:p>
        <a:p>
          <a:pPr marL="0" lvl="0" indent="0" algn="l" defTabSz="533400">
            <a:lnSpc>
              <a:spcPct val="90000"/>
            </a:lnSpc>
            <a:spcBef>
              <a:spcPct val="0"/>
            </a:spcBef>
            <a:spcAft>
              <a:spcPct val="35000"/>
            </a:spcAft>
            <a:buNone/>
          </a:pPr>
          <a:r>
            <a:rPr lang="en-US" sz="1200" b="0" i="0" kern="1200" dirty="0"/>
            <a:t>	***The folder name and the report name will be shared once created.</a:t>
          </a:r>
          <a:endParaRPr lang="en-US" sz="1200" kern="1200" dirty="0"/>
        </a:p>
      </dsp:txBody>
      <dsp:txXfrm>
        <a:off x="31443" y="1115507"/>
        <a:ext cx="7361370" cy="581219"/>
      </dsp:txXfrm>
    </dsp:sp>
    <dsp:sp modelId="{1FC08E1D-4ADC-4E00-A9FF-FB3399A9577E}">
      <dsp:nvSpPr>
        <dsp:cNvPr id="0" name=""/>
        <dsp:cNvSpPr/>
      </dsp:nvSpPr>
      <dsp:spPr>
        <a:xfrm>
          <a:off x="0" y="1742077"/>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Early On will verify each of the components attributed to Early On in the chart  to the left, are entered for each EO student in (PSSP SIS). </a:t>
          </a:r>
          <a:endParaRPr lang="en-US" sz="1200" kern="1200" dirty="0"/>
        </a:p>
      </dsp:txBody>
      <dsp:txXfrm>
        <a:off x="31443" y="1773520"/>
        <a:ext cx="7361370" cy="581219"/>
      </dsp:txXfrm>
    </dsp:sp>
    <dsp:sp modelId="{4EF863EF-A855-48F6-AA81-CEB173A92F01}">
      <dsp:nvSpPr>
        <dsp:cNvPr id="0" name=""/>
        <dsp:cNvSpPr/>
      </dsp:nvSpPr>
      <dsp:spPr>
        <a:xfrm>
          <a:off x="0" y="2400091"/>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Early On will verify that each component attributed to Early On is also indicated to be uploaded to MSDS. </a:t>
          </a:r>
          <a:endParaRPr lang="en-US" sz="1200" kern="1200" dirty="0"/>
        </a:p>
      </dsp:txBody>
      <dsp:txXfrm>
        <a:off x="31443" y="2431534"/>
        <a:ext cx="7361370" cy="581219"/>
      </dsp:txXfrm>
    </dsp:sp>
    <dsp:sp modelId="{EA8D6844-6C2D-4649-97DB-425B8B4BA10A}">
      <dsp:nvSpPr>
        <dsp:cNvPr id="0" name=""/>
        <dsp:cNvSpPr/>
      </dsp:nvSpPr>
      <dsp:spPr>
        <a:xfrm>
          <a:off x="0" y="3058104"/>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Any missing information must be entered in to (PSSP-SIS) before the data is uploaded to MSDS.</a:t>
          </a:r>
          <a:endParaRPr lang="en-US" sz="1200" kern="1200" dirty="0"/>
        </a:p>
      </dsp:txBody>
      <dsp:txXfrm>
        <a:off x="31443" y="3089547"/>
        <a:ext cx="7361370" cy="581219"/>
      </dsp:txXfrm>
    </dsp:sp>
    <dsp:sp modelId="{720B22FE-00A2-4996-B5EB-FF4DFF3B2532}">
      <dsp:nvSpPr>
        <dsp:cNvPr id="0" name=""/>
        <dsp:cNvSpPr/>
      </dsp:nvSpPr>
      <dsp:spPr>
        <a:xfrm>
          <a:off x="0" y="3716117"/>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*NOTE: The certification deadline is typically 5 weeks after the count date. </a:t>
          </a:r>
          <a:endParaRPr lang="en-US" sz="1200" kern="1200" dirty="0"/>
        </a:p>
      </dsp:txBody>
      <dsp:txXfrm>
        <a:off x="31443" y="3747560"/>
        <a:ext cx="7361370" cy="581219"/>
      </dsp:txXfrm>
    </dsp:sp>
    <dsp:sp modelId="{744C80FF-C154-4D63-87B2-97AA301781DE}">
      <dsp:nvSpPr>
        <dsp:cNvPr id="0" name=""/>
        <dsp:cNvSpPr/>
      </dsp:nvSpPr>
      <dsp:spPr>
        <a:xfrm>
          <a:off x="0" y="4374131"/>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Early On will share relevant student information with (district personnel/role) at each member district, which has one or more students on the list on a monthly basis.</a:t>
          </a:r>
          <a:endParaRPr lang="en-US" sz="1200" kern="1200" dirty="0"/>
        </a:p>
      </dsp:txBody>
      <dsp:txXfrm>
        <a:off x="31443" y="4405574"/>
        <a:ext cx="7361370" cy="581219"/>
      </dsp:txXfrm>
    </dsp:sp>
    <dsp:sp modelId="{094733EE-6D34-4E66-9359-62641C464532}">
      <dsp:nvSpPr>
        <dsp:cNvPr id="0" name=""/>
        <dsp:cNvSpPr/>
      </dsp:nvSpPr>
      <dsp:spPr>
        <a:xfrm>
          <a:off x="0" y="5032144"/>
          <a:ext cx="7424256" cy="64410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t>Early On will indicate on the student list that each record has been checked for completeness in (PSSP SIS) and shared with (district personnel).</a:t>
          </a:r>
          <a:endParaRPr lang="en-US" sz="1200" kern="1200" dirty="0"/>
        </a:p>
      </dsp:txBody>
      <dsp:txXfrm>
        <a:off x="31443" y="5063587"/>
        <a:ext cx="7361370" cy="581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D0C3-9257-465D-9CF6-67169FDA64A4}">
      <dsp:nvSpPr>
        <dsp:cNvPr id="0" name=""/>
        <dsp:cNvSpPr/>
      </dsp:nvSpPr>
      <dsp:spPr>
        <a:xfrm>
          <a:off x="0" y="0"/>
          <a:ext cx="7424256" cy="12452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kern="1200" dirty="0"/>
            <a:t>(District personnel) will label that student list (report) received from Early On and save it. </a:t>
          </a:r>
          <a:endParaRPr lang="en-US" sz="2000" kern="1200" dirty="0"/>
        </a:p>
      </dsp:txBody>
      <dsp:txXfrm>
        <a:off x="60789" y="60789"/>
        <a:ext cx="7302678" cy="1123682"/>
      </dsp:txXfrm>
    </dsp:sp>
    <dsp:sp modelId="{0AF2078A-950F-427A-B184-B2C587D767B9}">
      <dsp:nvSpPr>
        <dsp:cNvPr id="0" name=""/>
        <dsp:cNvSpPr/>
      </dsp:nvSpPr>
      <dsp:spPr>
        <a:xfrm>
          <a:off x="0" y="1306234"/>
          <a:ext cx="7424256" cy="14171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kern="1200" dirty="0"/>
            <a:t>Using the student report provided from (Early On), (district personnel) will use (PSSP SIS) to verify each of the components attributed to the district in the chart are entered for each student in (PSSP SIS). </a:t>
          </a:r>
        </a:p>
      </dsp:txBody>
      <dsp:txXfrm>
        <a:off x="69180" y="1375414"/>
        <a:ext cx="7285896" cy="1278802"/>
      </dsp:txXfrm>
    </dsp:sp>
    <dsp:sp modelId="{948338EE-C7CE-4EEB-A704-92FA87C52E7B}">
      <dsp:nvSpPr>
        <dsp:cNvPr id="0" name=""/>
        <dsp:cNvSpPr/>
      </dsp:nvSpPr>
      <dsp:spPr>
        <a:xfrm>
          <a:off x="0" y="2780997"/>
          <a:ext cx="7424256" cy="14171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kern="1200"/>
            <a:t>(District personnel) will verify that each component attributed to the district is also indicated to be uploaded to MSDS. Any missing information must be entered in (PSSP SIS) before the data is uploaded to MSDS</a:t>
          </a:r>
        </a:p>
      </dsp:txBody>
      <dsp:txXfrm>
        <a:off x="69180" y="2850177"/>
        <a:ext cx="7285896" cy="1278802"/>
      </dsp:txXfrm>
    </dsp:sp>
    <dsp:sp modelId="{79EF39B7-5433-4304-A0DA-6C340CDC4BD0}">
      <dsp:nvSpPr>
        <dsp:cNvPr id="0" name=""/>
        <dsp:cNvSpPr/>
      </dsp:nvSpPr>
      <dsp:spPr>
        <a:xfrm>
          <a:off x="0" y="4255759"/>
          <a:ext cx="7424256" cy="141716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kern="1200" dirty="0"/>
            <a:t>The verification deadline is typically 5 weeks after the count date. (District personnel) will indicate on the student list that each record has been checked for completeness in (PSSP SIS).</a:t>
          </a:r>
        </a:p>
      </dsp:txBody>
      <dsp:txXfrm>
        <a:off x="69180" y="4324939"/>
        <a:ext cx="7285896" cy="1278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CD0C3-9257-465D-9CF6-67169FDA64A4}">
      <dsp:nvSpPr>
        <dsp:cNvPr id="0" name=""/>
        <dsp:cNvSpPr/>
      </dsp:nvSpPr>
      <dsp:spPr>
        <a:xfrm>
          <a:off x="0" y="704914"/>
          <a:ext cx="7424256" cy="13469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u="none" kern="1200" dirty="0"/>
            <a:t>While the data is in the staging area of MSDS (personnel) must review the data to ensure that each component from (PSSP SIS) has been uploaded to the correct field in MSDS.</a:t>
          </a:r>
          <a:endParaRPr lang="en-US" sz="2000" kern="1200" dirty="0"/>
        </a:p>
      </dsp:txBody>
      <dsp:txXfrm>
        <a:off x="65752" y="770666"/>
        <a:ext cx="7292752" cy="1215425"/>
      </dsp:txXfrm>
    </dsp:sp>
    <dsp:sp modelId="{A8DE08A6-6874-4231-BAFA-93B0E38F1F06}">
      <dsp:nvSpPr>
        <dsp:cNvPr id="0" name=""/>
        <dsp:cNvSpPr/>
      </dsp:nvSpPr>
      <dsp:spPr>
        <a:xfrm>
          <a:off x="0" y="2324757"/>
          <a:ext cx="7424256" cy="56982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kern="1200" dirty="0"/>
            <a:t>If any data are missing (personnel) must enter the missing information before the certification deadline. </a:t>
          </a:r>
        </a:p>
      </dsp:txBody>
      <dsp:txXfrm>
        <a:off x="27817" y="2352574"/>
        <a:ext cx="7368622" cy="514194"/>
      </dsp:txXfrm>
    </dsp:sp>
    <dsp:sp modelId="{ED15CA25-FFE1-4526-BAEE-6E8F639677C3}">
      <dsp:nvSpPr>
        <dsp:cNvPr id="0" name=""/>
        <dsp:cNvSpPr/>
      </dsp:nvSpPr>
      <dsp:spPr>
        <a:xfrm>
          <a:off x="0" y="3078905"/>
          <a:ext cx="7424256" cy="51197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u="none" kern="1200" dirty="0"/>
            <a:t>Upon verification that each field uploaded, note the date of the verification on the student file.</a:t>
          </a:r>
        </a:p>
      </dsp:txBody>
      <dsp:txXfrm>
        <a:off x="24993" y="3103898"/>
        <a:ext cx="7374270" cy="4619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F545C-F2CB-48DA-B8F1-C2DC59C05F4D}">
      <dsp:nvSpPr>
        <dsp:cNvPr id="0" name=""/>
        <dsp:cNvSpPr/>
      </dsp:nvSpPr>
      <dsp:spPr>
        <a:xfrm>
          <a:off x="48" y="27705"/>
          <a:ext cx="4637229" cy="591496"/>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entury Gothic" panose="020B0502020202020204"/>
            </a:rPr>
            <a:t>Logo on left Side of District’s Document(s) for the Student was-- WISD Logo</a:t>
          </a:r>
          <a:endParaRPr lang="en-US" sz="1600" kern="1200" dirty="0"/>
        </a:p>
      </dsp:txBody>
      <dsp:txXfrm>
        <a:off x="48" y="27705"/>
        <a:ext cx="4637229" cy="591496"/>
      </dsp:txXfrm>
    </dsp:sp>
    <dsp:sp modelId="{D5CA039C-E154-4620-9430-BCA0112DE3E3}">
      <dsp:nvSpPr>
        <dsp:cNvPr id="0" name=""/>
        <dsp:cNvSpPr/>
      </dsp:nvSpPr>
      <dsp:spPr>
        <a:xfrm>
          <a:off x="48" y="619202"/>
          <a:ext cx="4637229" cy="3952800"/>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rtl="0">
            <a:lnSpc>
              <a:spcPct val="90000"/>
            </a:lnSpc>
            <a:spcBef>
              <a:spcPct val="0"/>
            </a:spcBef>
            <a:spcAft>
              <a:spcPct val="15000"/>
            </a:spcAft>
            <a:buNone/>
          </a:pPr>
          <a:r>
            <a:rPr lang="en-US" sz="1600" b="1" kern="1200">
              <a:latin typeface="Century Gothic" panose="020B0502020202020204"/>
            </a:rPr>
            <a:t>Cause</a:t>
          </a:r>
          <a:r>
            <a:rPr lang="en-US" sz="1600" kern="1200">
              <a:latin typeface="Century Gothic" panose="020B0502020202020204"/>
            </a:rPr>
            <a:t>:</a:t>
          </a:r>
        </a:p>
        <a:p>
          <a:pPr marL="342900" lvl="2" indent="-171450" algn="l" defTabSz="711200">
            <a:lnSpc>
              <a:spcPct val="90000"/>
            </a:lnSpc>
            <a:spcBef>
              <a:spcPct val="0"/>
            </a:spcBef>
            <a:spcAft>
              <a:spcPct val="15000"/>
            </a:spcAft>
            <a:buChar char="•"/>
          </a:pPr>
          <a:r>
            <a:rPr lang="en-US" sz="1600" kern="1200" dirty="0">
              <a:latin typeface="Century Gothic" panose="020B0502020202020204"/>
            </a:rPr>
            <a:t>No District Enrollment Record Profile created</a:t>
          </a:r>
          <a:endParaRPr lang="en-US" sz="1600" kern="1200" dirty="0"/>
        </a:p>
        <a:p>
          <a:pPr marL="342900" lvl="2" indent="-171450" algn="l" defTabSz="711200">
            <a:lnSpc>
              <a:spcPct val="90000"/>
            </a:lnSpc>
            <a:spcBef>
              <a:spcPct val="0"/>
            </a:spcBef>
            <a:spcAft>
              <a:spcPct val="15000"/>
            </a:spcAft>
            <a:buChar char="•"/>
          </a:pPr>
          <a:r>
            <a:rPr lang="en-US" sz="1600" kern="1200" dirty="0"/>
            <a:t>The District’s Enrollment start date is after the District’s Document(s)</a:t>
          </a:r>
        </a:p>
        <a:p>
          <a:pPr marL="514350" lvl="3" indent="-171450" algn="l" defTabSz="711200">
            <a:lnSpc>
              <a:spcPct val="90000"/>
            </a:lnSpc>
            <a:spcBef>
              <a:spcPct val="0"/>
            </a:spcBef>
            <a:spcAft>
              <a:spcPct val="15000"/>
            </a:spcAft>
            <a:buChar char="•"/>
          </a:pPr>
          <a:r>
            <a:rPr lang="en-US" sz="1600" kern="1200" dirty="0"/>
            <a:t>i.e. Eligibility Recommendation should have the District’s logo on it.</a:t>
          </a:r>
        </a:p>
        <a:p>
          <a:pPr marL="171450" lvl="1" indent="-171450" algn="l" defTabSz="711200">
            <a:lnSpc>
              <a:spcPct val="90000"/>
            </a:lnSpc>
            <a:spcBef>
              <a:spcPct val="0"/>
            </a:spcBef>
            <a:spcAft>
              <a:spcPct val="15000"/>
            </a:spcAft>
            <a:buNone/>
          </a:pPr>
          <a:endParaRPr lang="en-US" sz="1600" kern="1200" dirty="0">
            <a:latin typeface="Century Gothic" panose="020B0502020202020204"/>
          </a:endParaRPr>
        </a:p>
        <a:p>
          <a:pPr marL="171450" lvl="1" indent="-171450" algn="l" defTabSz="711200">
            <a:lnSpc>
              <a:spcPct val="90000"/>
            </a:lnSpc>
            <a:spcBef>
              <a:spcPct val="0"/>
            </a:spcBef>
            <a:spcAft>
              <a:spcPct val="15000"/>
            </a:spcAft>
            <a:buNone/>
          </a:pPr>
          <a:r>
            <a:rPr lang="en-US" sz="1600" b="1" kern="1200" dirty="0">
              <a:latin typeface="Century Gothic" panose="020B0502020202020204"/>
            </a:rPr>
            <a:t>Action</a:t>
          </a:r>
          <a:r>
            <a:rPr lang="en-US" sz="1600" kern="1200" dirty="0">
              <a:latin typeface="Century Gothic" panose="020B0502020202020204"/>
            </a:rPr>
            <a: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Century Gothic" panose="020B0502020202020204"/>
            </a:rPr>
            <a:t> An Enrollment Record must be created prior to any District Documents opened.</a:t>
          </a:r>
          <a:endParaRPr lang="en-US" sz="1600" kern="1200" dirty="0"/>
        </a:p>
        <a:p>
          <a:pPr marL="171450" lvl="1" indent="-171450" algn="l" defTabSz="711200">
            <a:lnSpc>
              <a:spcPct val="90000"/>
            </a:lnSpc>
            <a:spcBef>
              <a:spcPct val="0"/>
            </a:spcBef>
            <a:spcAft>
              <a:spcPct val="15000"/>
            </a:spcAft>
            <a:buNone/>
          </a:pPr>
          <a:endParaRPr lang="en-US" sz="1600" kern="1200" dirty="0"/>
        </a:p>
        <a:p>
          <a:pPr marL="171450" lvl="1" indent="-171450" algn="l" defTabSz="711200">
            <a:lnSpc>
              <a:spcPct val="90000"/>
            </a:lnSpc>
            <a:spcBef>
              <a:spcPct val="0"/>
            </a:spcBef>
            <a:spcAft>
              <a:spcPct val="15000"/>
            </a:spcAft>
            <a:buNone/>
          </a:pPr>
          <a:r>
            <a:rPr lang="en-US" sz="1600" kern="1200" dirty="0">
              <a:latin typeface="Century Gothic" panose="020B0502020202020204"/>
            </a:rPr>
            <a:t> </a:t>
          </a:r>
          <a:r>
            <a:rPr lang="en-US" sz="1600" b="1" kern="1200" dirty="0">
              <a:latin typeface="Century Gothic" panose="020B0502020202020204"/>
            </a:rPr>
            <a:t>**This sync process take until the following morning. </a:t>
          </a:r>
          <a:endParaRPr lang="en-US" sz="1600" b="1" kern="1200" dirty="0"/>
        </a:p>
        <a:p>
          <a:pPr marL="342900" lvl="2" indent="-171450" algn="l" defTabSz="711200">
            <a:lnSpc>
              <a:spcPct val="90000"/>
            </a:lnSpc>
            <a:spcBef>
              <a:spcPct val="0"/>
            </a:spcBef>
            <a:spcAft>
              <a:spcPct val="15000"/>
            </a:spcAft>
            <a:buChar char="•"/>
          </a:pPr>
          <a:endParaRPr lang="en-US" sz="1600" kern="1200" dirty="0">
            <a:latin typeface="Century Gothic" panose="020B0502020202020204"/>
          </a:endParaRPr>
        </a:p>
      </dsp:txBody>
      <dsp:txXfrm>
        <a:off x="48" y="619202"/>
        <a:ext cx="4637229" cy="3952800"/>
      </dsp:txXfrm>
    </dsp:sp>
    <dsp:sp modelId="{B5F025E1-AC2B-4F23-A036-2B6D0BDADA83}">
      <dsp:nvSpPr>
        <dsp:cNvPr id="0" name=""/>
        <dsp:cNvSpPr/>
      </dsp:nvSpPr>
      <dsp:spPr>
        <a:xfrm>
          <a:off x="5286489" y="27705"/>
          <a:ext cx="4637229" cy="591496"/>
        </a:xfrm>
        <a:prstGeom prst="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w="9525" cap="rnd" cmpd="sng" algn="ctr">
          <a:solidFill>
            <a:schemeClr val="accent3">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entury Gothic" panose="020B0502020202020204"/>
            </a:rPr>
            <a:t>Logo on left Side of District’s Document(s) for Student was the District’s Logo</a:t>
          </a:r>
        </a:p>
      </dsp:txBody>
      <dsp:txXfrm>
        <a:off x="5286489" y="27705"/>
        <a:ext cx="4637229" cy="591496"/>
      </dsp:txXfrm>
    </dsp:sp>
    <dsp:sp modelId="{0F7AD03D-DEE3-42B4-99D2-AA53B6FF9475}">
      <dsp:nvSpPr>
        <dsp:cNvPr id="0" name=""/>
        <dsp:cNvSpPr/>
      </dsp:nvSpPr>
      <dsp:spPr>
        <a:xfrm>
          <a:off x="5286489" y="619202"/>
          <a:ext cx="4637229" cy="3952800"/>
        </a:xfrm>
        <a:prstGeom prst="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latin typeface="Century Gothic" panose="020B0502020202020204"/>
            </a:rPr>
            <a:t>Cause</a:t>
          </a:r>
          <a:r>
            <a:rPr lang="en-US" sz="1600" kern="1200" dirty="0">
              <a:latin typeface="Century Gothic" panose="020B0502020202020204"/>
            </a:rPr>
            <a:t>:</a:t>
          </a:r>
          <a:endParaRPr lang="en-US" sz="1600" kern="1200" dirty="0"/>
        </a:p>
        <a:p>
          <a:pPr marL="342900" lvl="2" indent="-171450" algn="l" defTabSz="711200" rtl="0">
            <a:lnSpc>
              <a:spcPct val="90000"/>
            </a:lnSpc>
            <a:spcBef>
              <a:spcPct val="0"/>
            </a:spcBef>
            <a:spcAft>
              <a:spcPct val="15000"/>
            </a:spcAft>
            <a:buChar char="•"/>
          </a:pPr>
          <a:r>
            <a:rPr lang="en-US" sz="1600" kern="1200">
              <a:latin typeface="Century Gothic" panose="020B0502020202020204"/>
            </a:rPr>
            <a:t>Preferred method of overlay was not used.</a:t>
          </a:r>
        </a:p>
        <a:p>
          <a:pPr marL="342900" lvl="2" indent="-171450" algn="l" defTabSz="711200">
            <a:lnSpc>
              <a:spcPct val="90000"/>
            </a:lnSpc>
            <a:spcBef>
              <a:spcPct val="0"/>
            </a:spcBef>
            <a:spcAft>
              <a:spcPct val="15000"/>
            </a:spcAft>
            <a:buChar char="•"/>
          </a:pPr>
          <a:r>
            <a:rPr lang="en-US" sz="1600" kern="1200" dirty="0">
              <a:latin typeface="Century Gothic" panose="020B0502020202020204"/>
            </a:rPr>
            <a:t>IEP wasn't finalized in a timely matter.</a:t>
          </a:r>
          <a:endParaRPr lang="en-US" sz="1600" kern="1200" dirty="0"/>
        </a:p>
        <a:p>
          <a:pPr marL="514350" lvl="3" indent="-171450" algn="l" defTabSz="711200" rtl="0">
            <a:lnSpc>
              <a:spcPct val="90000"/>
            </a:lnSpc>
            <a:spcBef>
              <a:spcPct val="0"/>
            </a:spcBef>
            <a:spcAft>
              <a:spcPct val="15000"/>
            </a:spcAft>
            <a:buChar char="•"/>
          </a:pPr>
          <a:r>
            <a:rPr lang="en-US" sz="1600" kern="1200" dirty="0">
              <a:latin typeface="Century Gothic" panose="020B0502020202020204"/>
            </a:rPr>
            <a:t>Which missed the Count submission</a:t>
          </a:r>
        </a:p>
        <a:p>
          <a:pPr marL="342900" lvl="2" indent="-171450" algn="l" defTabSz="711200" rtl="0">
            <a:lnSpc>
              <a:spcPct val="90000"/>
            </a:lnSpc>
            <a:spcBef>
              <a:spcPct val="0"/>
            </a:spcBef>
            <a:spcAft>
              <a:spcPct val="15000"/>
            </a:spcAft>
            <a:buChar char="•"/>
          </a:pPr>
          <a:r>
            <a:rPr lang="en-US" sz="1600" kern="1200" dirty="0">
              <a:latin typeface="Century Gothic" panose="020B0502020202020204"/>
            </a:rPr>
            <a:t>IEP was opened after the 3</a:t>
          </a:r>
          <a:r>
            <a:rPr lang="en-US" sz="1600" kern="1200" baseline="30000" dirty="0">
              <a:latin typeface="Century Gothic" panose="020B0502020202020204"/>
            </a:rPr>
            <a:t>rd</a:t>
          </a:r>
          <a:r>
            <a:rPr lang="en-US" sz="1600" kern="1200" dirty="0">
              <a:latin typeface="Century Gothic" panose="020B0502020202020204"/>
            </a:rPr>
            <a:t> Birthday. </a:t>
          </a:r>
        </a:p>
        <a:p>
          <a:pPr marL="514350" lvl="3" indent="-171450" algn="l" defTabSz="711200" rtl="0">
            <a:lnSpc>
              <a:spcPct val="90000"/>
            </a:lnSpc>
            <a:spcBef>
              <a:spcPct val="0"/>
            </a:spcBef>
            <a:spcAft>
              <a:spcPct val="15000"/>
            </a:spcAft>
            <a:buChar char="•"/>
          </a:pPr>
          <a:r>
            <a:rPr lang="en-US" sz="1600" b="1" kern="1200" dirty="0">
              <a:latin typeface="Century Gothic" panose="020B0502020202020204"/>
            </a:rPr>
            <a:t>IEP Notice page will not have the field available. </a:t>
          </a:r>
          <a:endParaRPr lang="en-US" sz="1600" kern="1200" dirty="0">
            <a:latin typeface="Century Gothic" panose="020B0502020202020204"/>
          </a:endParaRPr>
        </a:p>
        <a:p>
          <a:pPr marL="514350" lvl="3" indent="-171450" algn="l" defTabSz="711200" rtl="0">
            <a:lnSpc>
              <a:spcPct val="90000"/>
            </a:lnSpc>
            <a:spcBef>
              <a:spcPct val="0"/>
            </a:spcBef>
            <a:spcAft>
              <a:spcPct val="15000"/>
            </a:spcAft>
            <a:buChar char="•"/>
          </a:pPr>
          <a:r>
            <a:rPr lang="en-US" sz="1600" kern="1200" dirty="0">
              <a:latin typeface="Century Gothic" panose="020B0502020202020204"/>
            </a:rPr>
            <a:t>Must navigate to the CEPI profile to edit a response: </a:t>
          </a:r>
          <a:r>
            <a:rPr lang="en-US" sz="1600" b="1" kern="1200" dirty="0">
              <a:latin typeface="Century Gothic" panose="020B0502020202020204"/>
            </a:rPr>
            <a:t>“IEP Held after the child’s third birthday…. </a:t>
          </a:r>
          <a:r>
            <a:rPr lang="en-US" sz="1600" kern="1200" dirty="0">
              <a:latin typeface="Century Gothic" panose="020B0502020202020204"/>
            </a:rPr>
            <a:t>“ </a:t>
          </a:r>
        </a:p>
      </dsp:txBody>
      <dsp:txXfrm>
        <a:off x="5286489" y="619202"/>
        <a:ext cx="4637229" cy="3952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1/30/2023</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11</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12</a:t>
            </a:fld>
            <a:endParaRPr lang="en-US" dirty="0"/>
          </a:p>
        </p:txBody>
      </p:sp>
    </p:spTree>
    <p:extLst>
      <p:ext uri="{BB962C8B-B14F-4D97-AF65-F5344CB8AC3E}">
        <p14:creationId xmlns:p14="http://schemas.microsoft.com/office/powerpoint/2010/main" val="349261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13</a:t>
            </a:fld>
            <a:endParaRPr lang="en-US" dirty="0"/>
          </a:p>
        </p:txBody>
      </p:sp>
    </p:spTree>
    <p:extLst>
      <p:ext uri="{BB962C8B-B14F-4D97-AF65-F5344CB8AC3E}">
        <p14:creationId xmlns:p14="http://schemas.microsoft.com/office/powerpoint/2010/main" val="71414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18</a:t>
            </a:fld>
            <a:endParaRPr lang="en-US" dirty="0"/>
          </a:p>
        </p:txBody>
      </p:sp>
    </p:spTree>
    <p:extLst>
      <p:ext uri="{BB962C8B-B14F-4D97-AF65-F5344CB8AC3E}">
        <p14:creationId xmlns:p14="http://schemas.microsoft.com/office/powerpoint/2010/main" val="277730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24033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242025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218754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6</a:t>
            </a:fld>
            <a:endParaRPr lang="en-US" dirty="0"/>
          </a:p>
        </p:txBody>
      </p:sp>
    </p:spTree>
    <p:extLst>
      <p:ext uri="{BB962C8B-B14F-4D97-AF65-F5344CB8AC3E}">
        <p14:creationId xmlns:p14="http://schemas.microsoft.com/office/powerpoint/2010/main" val="129720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a:t>
            </a:fld>
            <a:endParaRPr lang="en-US" dirty="0"/>
          </a:p>
        </p:txBody>
      </p:sp>
    </p:spTree>
    <p:extLst>
      <p:ext uri="{BB962C8B-B14F-4D97-AF65-F5344CB8AC3E}">
        <p14:creationId xmlns:p14="http://schemas.microsoft.com/office/powerpoint/2010/main" val="426827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dirty="0"/>
          </a:p>
        </p:txBody>
      </p:sp>
    </p:spTree>
    <p:extLst>
      <p:ext uri="{BB962C8B-B14F-4D97-AF65-F5344CB8AC3E}">
        <p14:creationId xmlns:p14="http://schemas.microsoft.com/office/powerpoint/2010/main" val="419797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9</a:t>
            </a:fld>
            <a:endParaRPr lang="en-US" dirty="0"/>
          </a:p>
        </p:txBody>
      </p:sp>
    </p:spTree>
    <p:extLst>
      <p:ext uri="{BB962C8B-B14F-4D97-AF65-F5344CB8AC3E}">
        <p14:creationId xmlns:p14="http://schemas.microsoft.com/office/powerpoint/2010/main" val="345537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dirty="0"/>
          </a:p>
        </p:txBody>
      </p:sp>
    </p:spTree>
    <p:extLst>
      <p:ext uri="{BB962C8B-B14F-4D97-AF65-F5344CB8AC3E}">
        <p14:creationId xmlns:p14="http://schemas.microsoft.com/office/powerpoint/2010/main" val="3382734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1/30/2023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1/30/2023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chigan.gov/cepi/-/media/Project/Websites/cepi/MSDS/2022-23-MSDS-Collections-Details-Manu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michigan.gov/cepi/-/media/Project/Websites/cepi/MSDS/2022-23-MSDS-Collections-Details-Manual.pdf" TargetMode="External"/><Relationship Id="rId3" Type="http://schemas.openxmlformats.org/officeDocument/2006/relationships/hyperlink" Target="https://www.loom.com/share/d4eb993dce974eb6895b9e8a8c22b0d4" TargetMode="External"/><Relationship Id="rId7" Type="http://schemas.openxmlformats.org/officeDocument/2006/relationships/hyperlink" Target="https://www.misd.net/mt/files/MISDmsdsdocumentation.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misd.net/mt/files/MISDmsdsInstallation%20Instructions.pdf" TargetMode="External"/><Relationship Id="rId5" Type="http://schemas.openxmlformats.org/officeDocument/2006/relationships/hyperlink" Target="https://www.misd.net/mt/instlMsds2_2_7_8---MISD.zip" TargetMode="External"/><Relationship Id="rId4" Type="http://schemas.openxmlformats.org/officeDocument/2006/relationships/hyperlink" Target="https://www.washtenawisd.org/our-services/administrative-departments/special-education/powerschool-special-programs/pssp-training-materials/" TargetMode="Externa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sites.ed.gov/idea/files/policy_speced_guid_idea_bapr_bmeatab2.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3883741"/>
            <a:ext cx="8676222" cy="1335959"/>
          </a:xfrm>
        </p:spPr>
        <p:txBody>
          <a:bodyPr>
            <a:normAutofit/>
          </a:bodyPr>
          <a:lstStyle/>
          <a:p>
            <a:r>
              <a:rPr lang="en-US" b="1">
                <a:ea typeface="+mj-lt"/>
                <a:cs typeface="+mj-lt"/>
              </a:rPr>
              <a:t>Agenda</a:t>
            </a:r>
            <a:endParaRPr lang="en-US">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t="8249" b="37107"/>
          <a:stretch/>
        </p:blipFill>
        <p:spPr>
          <a:xfrm>
            <a:off x="2711334" y="824487"/>
            <a:ext cx="6769332" cy="2983054"/>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141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546833" y="2080470"/>
            <a:ext cx="7424257" cy="360726"/>
          </a:xfrm>
        </p:spPr>
        <p:txBody>
          <a:bodyPr vert="horz" lIns="91440" tIns="45720" rIns="91440" bIns="45720" rtlCol="0" anchor="ctr">
            <a:noAutofit/>
          </a:bodyPr>
          <a:lstStyle/>
          <a:p>
            <a:pPr algn="l">
              <a:lnSpc>
                <a:spcPct val="90000"/>
              </a:lnSpc>
            </a:pP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Roles and Responsibilities- </a:t>
            </a:r>
            <a: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Both Early-On and District Role</a:t>
            </a: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3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21417" r="-1" b="-1"/>
          <a:stretch/>
        </p:blipFill>
        <p:spPr>
          <a:xfrm>
            <a:off x="711199" y="1863226"/>
            <a:ext cx="2609417"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12" name="TextBox 2">
            <a:extLst>
              <a:ext uri="{FF2B5EF4-FFF2-40B4-BE49-F238E27FC236}">
                <a16:creationId xmlns:a16="http://schemas.microsoft.com/office/drawing/2014/main" id="{F1122E4E-DF45-0F4A-74AD-C178D2A876BC}"/>
              </a:ext>
            </a:extLst>
          </p:cNvPr>
          <p:cNvGraphicFramePr/>
          <p:nvPr>
            <p:extLst>
              <p:ext uri="{D42A27DB-BD31-4B8C-83A1-F6EECF244321}">
                <p14:modId xmlns:p14="http://schemas.microsoft.com/office/powerpoint/2010/main" val="550910110"/>
              </p:ext>
            </p:extLst>
          </p:nvPr>
        </p:nvGraphicFramePr>
        <p:xfrm>
          <a:off x="4428326" y="2348917"/>
          <a:ext cx="7424256" cy="4384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005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06ABAF8-A5F0-4E99-AB6D-67BFBB982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r>
              <a:rPr lang="en-US" sz="40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Report in MSDS submission</a:t>
            </a:r>
            <a:endParaRPr lang="en-US" sz="4000"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3" name="Rounded Rectangle 7">
            <a:extLst>
              <a:ext uri="{FF2B5EF4-FFF2-40B4-BE49-F238E27FC236}">
                <a16:creationId xmlns:a16="http://schemas.microsoft.com/office/drawing/2014/main" id="{5F7833E7-6A14-4F78-A2DD-5640A4F6C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290" y="620720"/>
            <a:ext cx="6884079" cy="5597200"/>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Table 4">
            <a:extLst>
              <a:ext uri="{FF2B5EF4-FFF2-40B4-BE49-F238E27FC236}">
                <a16:creationId xmlns:a16="http://schemas.microsoft.com/office/drawing/2014/main" id="{7755AF60-109B-4524-76C1-7293296AA046}"/>
              </a:ext>
            </a:extLst>
          </p:cNvPr>
          <p:cNvGraphicFramePr>
            <a:graphicFrameLocks noGrp="1"/>
          </p:cNvGraphicFramePr>
          <p:nvPr>
            <p:extLst>
              <p:ext uri="{D42A27DB-BD31-4B8C-83A1-F6EECF244321}">
                <p14:modId xmlns:p14="http://schemas.microsoft.com/office/powerpoint/2010/main" val="84425559"/>
              </p:ext>
            </p:extLst>
          </p:nvPr>
        </p:nvGraphicFramePr>
        <p:xfrm>
          <a:off x="1142544" y="1213096"/>
          <a:ext cx="5915570" cy="4412452"/>
        </p:xfrm>
        <a:graphic>
          <a:graphicData uri="http://schemas.openxmlformats.org/drawingml/2006/table">
            <a:tbl>
              <a:tblPr firstRow="1" bandRow="1">
                <a:tableStyleId>{8EC20E35-A176-4012-BC5E-935CFFF8708E}</a:tableStyleId>
              </a:tblPr>
              <a:tblGrid>
                <a:gridCol w="5915570">
                  <a:extLst>
                    <a:ext uri="{9D8B030D-6E8A-4147-A177-3AD203B41FA5}">
                      <a16:colId xmlns:a16="http://schemas.microsoft.com/office/drawing/2014/main" val="2957592515"/>
                    </a:ext>
                  </a:extLst>
                </a:gridCol>
              </a:tblGrid>
              <a:tr h="807525">
                <a:tc>
                  <a:txBody>
                    <a:bodyPr/>
                    <a:lstStyle/>
                    <a:p>
                      <a:pPr algn="ctr" rtl="0"/>
                      <a:r>
                        <a:rPr lang="en-US" sz="1400" b="1" dirty="0"/>
                        <a:t>Local District Reporting Responsibilities</a:t>
                      </a:r>
                    </a:p>
                  </a:txBody>
                  <a:tcPr marL="55319" marR="55319" marT="27659" marB="27659" anchor="ctr"/>
                </a:tc>
                <a:extLst>
                  <a:ext uri="{0D108BD9-81ED-4DB2-BD59-A6C34878D82A}">
                    <a16:rowId xmlns:a16="http://schemas.microsoft.com/office/drawing/2014/main" val="2165971229"/>
                  </a:ext>
                </a:extLst>
              </a:tr>
              <a:tr h="435207">
                <a:tc>
                  <a:txBody>
                    <a:bodyPr/>
                    <a:lstStyle/>
                    <a:p>
                      <a:pPr algn="ctr" rtl="0"/>
                      <a:r>
                        <a:rPr lang="en-US" sz="1400" b="1" dirty="0"/>
                        <a:t>Part B</a:t>
                      </a:r>
                    </a:p>
                  </a:txBody>
                  <a:tcPr marL="55319" marR="55319" marT="27659" marB="27659" anchor="ctr"/>
                </a:tc>
                <a:extLst>
                  <a:ext uri="{0D108BD9-81ED-4DB2-BD59-A6C34878D82A}">
                    <a16:rowId xmlns:a16="http://schemas.microsoft.com/office/drawing/2014/main" val="1004666495"/>
                  </a:ext>
                </a:extLst>
              </a:tr>
              <a:tr h="435207">
                <a:tc>
                  <a:txBody>
                    <a:bodyPr/>
                    <a:lstStyle/>
                    <a:p>
                      <a:pPr rtl="0"/>
                      <a:r>
                        <a:rPr lang="en-US" sz="1200" dirty="0"/>
                        <a:t>Initial IEP Completion Date</a:t>
                      </a:r>
                    </a:p>
                  </a:txBody>
                  <a:tcPr marL="55319" marR="55319" marT="27659" marB="27659" anchor="ctr"/>
                </a:tc>
                <a:extLst>
                  <a:ext uri="{0D108BD9-81ED-4DB2-BD59-A6C34878D82A}">
                    <a16:rowId xmlns:a16="http://schemas.microsoft.com/office/drawing/2014/main" val="4140180014"/>
                  </a:ext>
                </a:extLst>
              </a:tr>
              <a:tr h="435207">
                <a:tc>
                  <a:txBody>
                    <a:bodyPr/>
                    <a:lstStyle/>
                    <a:p>
                      <a:pPr rtl="0"/>
                      <a:r>
                        <a:rPr lang="en-US" sz="1200" dirty="0"/>
                        <a:t>Timeliness of Initial IEP</a:t>
                      </a:r>
                    </a:p>
                  </a:txBody>
                  <a:tcPr marL="55319" marR="55319" marT="27659" marB="27659" anchor="ctr"/>
                </a:tc>
                <a:extLst>
                  <a:ext uri="{0D108BD9-81ED-4DB2-BD59-A6C34878D82A}">
                    <a16:rowId xmlns:a16="http://schemas.microsoft.com/office/drawing/2014/main" val="1629409640"/>
                  </a:ext>
                </a:extLst>
              </a:tr>
              <a:tr h="435207">
                <a:tc>
                  <a:txBody>
                    <a:bodyPr/>
                    <a:lstStyle/>
                    <a:p>
                      <a:pPr rtl="0"/>
                      <a:r>
                        <a:rPr lang="en-US" sz="1200" dirty="0"/>
                        <a:t>Results of Initial IEP</a:t>
                      </a:r>
                    </a:p>
                  </a:txBody>
                  <a:tcPr marL="55319" marR="55319" marT="27659" marB="27659" anchor="ctr"/>
                </a:tc>
                <a:extLst>
                  <a:ext uri="{0D108BD9-81ED-4DB2-BD59-A6C34878D82A}">
                    <a16:rowId xmlns:a16="http://schemas.microsoft.com/office/drawing/2014/main" val="3876614669"/>
                  </a:ext>
                </a:extLst>
              </a:tr>
              <a:tr h="683419">
                <a:tc>
                  <a:txBody>
                    <a:bodyPr/>
                    <a:lstStyle/>
                    <a:p>
                      <a:pPr lvl="0">
                        <a:buNone/>
                      </a:pPr>
                      <a:r>
                        <a:rPr lang="en-US" sz="1200" b="0" i="0" u="none" strike="noStrike" baseline="0" noProof="0" dirty="0">
                          <a:solidFill>
                            <a:srgbClr val="000000"/>
                          </a:solidFill>
                          <a:latin typeface="Century Gothic"/>
                        </a:rPr>
                        <a:t>Part C Transition Timeliness</a:t>
                      </a:r>
                      <a:br>
                        <a:rPr lang="en-US" sz="1200" dirty="0"/>
                      </a:br>
                      <a:endParaRPr lang="en-US" sz="1200" dirty="0"/>
                    </a:p>
                  </a:txBody>
                  <a:tcPr marL="55319" marR="55319" marT="27659" marB="27659" anchor="ctr"/>
                </a:tc>
                <a:extLst>
                  <a:ext uri="{0D108BD9-81ED-4DB2-BD59-A6C34878D82A}">
                    <a16:rowId xmlns:a16="http://schemas.microsoft.com/office/drawing/2014/main" val="1846426014"/>
                  </a:ext>
                </a:extLst>
              </a:tr>
              <a:tr h="5903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Reason</a:t>
                      </a:r>
                    </a:p>
                    <a:p>
                      <a:br>
                        <a:rPr lang="en-US" sz="1100" dirty="0"/>
                      </a:br>
                      <a:endParaRPr lang="en-US" sz="1200" dirty="0"/>
                    </a:p>
                  </a:txBody>
                  <a:tcPr marL="55319" marR="55319" marT="27659" marB="27659" anchor="ctr"/>
                </a:tc>
                <a:extLst>
                  <a:ext uri="{0D108BD9-81ED-4DB2-BD59-A6C34878D82A}">
                    <a16:rowId xmlns:a16="http://schemas.microsoft.com/office/drawing/2014/main" val="3964197753"/>
                  </a:ext>
                </a:extLst>
              </a:tr>
              <a:tr h="5903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Date</a:t>
                      </a:r>
                    </a:p>
                    <a:p>
                      <a:br>
                        <a:rPr lang="en-US" sz="1100" dirty="0"/>
                      </a:br>
                      <a:endParaRPr lang="en-US" sz="1100" dirty="0"/>
                    </a:p>
                  </a:txBody>
                  <a:tcPr marL="55319" marR="55319" marT="27659" marB="27659" anchor="ctr"/>
                </a:tc>
                <a:extLst>
                  <a:ext uri="{0D108BD9-81ED-4DB2-BD59-A6C34878D82A}">
                    <a16:rowId xmlns:a16="http://schemas.microsoft.com/office/drawing/2014/main" val="3339264348"/>
                  </a:ext>
                </a:extLst>
              </a:tr>
            </a:tbl>
          </a:graphicData>
        </a:graphic>
      </p:graphicFrame>
      <p:sp>
        <p:nvSpPr>
          <p:cNvPr id="3" name="TextBox 2">
            <a:extLst>
              <a:ext uri="{FF2B5EF4-FFF2-40B4-BE49-F238E27FC236}">
                <a16:creationId xmlns:a16="http://schemas.microsoft.com/office/drawing/2014/main" id="{9F88F3D4-F402-0D30-16E6-B74A63AD8180}"/>
              </a:ext>
            </a:extLst>
          </p:cNvPr>
          <p:cNvSpPr txBox="1"/>
          <p:nvPr/>
        </p:nvSpPr>
        <p:spPr>
          <a:xfrm>
            <a:off x="8950036" y="4812145"/>
            <a:ext cx="1717137" cy="369332"/>
          </a:xfrm>
          <a:prstGeom prst="rect">
            <a:avLst/>
          </a:prstGeom>
          <a:noFill/>
        </p:spPr>
        <p:txBody>
          <a:bodyPr wrap="none" rtlCol="0">
            <a:spAutoFit/>
          </a:bodyPr>
          <a:lstStyle/>
          <a:p>
            <a:r>
              <a:rPr lang="en-US" dirty="0">
                <a:solidFill>
                  <a:schemeClr val="bg1"/>
                </a:solidFill>
                <a:hlinkClick r:id="rId3"/>
              </a:rPr>
              <a:t>MSDS Manual</a:t>
            </a:r>
            <a:endParaRPr lang="en-US" dirty="0">
              <a:solidFill>
                <a:schemeClr val="bg1"/>
              </a:solidFill>
            </a:endParaRPr>
          </a:p>
        </p:txBody>
      </p:sp>
    </p:spTree>
    <p:extLst>
      <p:ext uri="{BB962C8B-B14F-4D97-AF65-F5344CB8AC3E}">
        <p14:creationId xmlns:p14="http://schemas.microsoft.com/office/powerpoint/2010/main" val="14149338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643192" y="609600"/>
            <a:ext cx="3643674" cy="1905000"/>
          </a:xfrm>
        </p:spPr>
        <p:txBody>
          <a:bodyPr vert="horz" lIns="91440" tIns="45720" rIns="91440" bIns="45720" rtlCol="0" anchor="ctr">
            <a:normAutofit/>
          </a:bodyPr>
          <a:lstStyle/>
          <a:p>
            <a:pPr>
              <a:lnSpc>
                <a:spcPct val="90000"/>
              </a:lnSpc>
            </a:pPr>
            <a:r>
              <a:rPr lang="en-US" sz="2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Overlay Review and Process</a:t>
            </a:r>
            <a:br>
              <a:rPr lang="en-US" sz="2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2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2600" b="1"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2600" dirty="0">
              <a:gradFill flip="none" rotWithShape="1">
                <a:gsLst>
                  <a:gs pos="0">
                    <a:sysClr val="window" lastClr="FFFFFF"/>
                  </a:gs>
                  <a:gs pos="100000">
                    <a:sysClr val="window" lastClr="FFFFFF">
                      <a:lumMod val="65000"/>
                    </a:sys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3" name="TextBox 2">
            <a:extLst>
              <a:ext uri="{FF2B5EF4-FFF2-40B4-BE49-F238E27FC236}">
                <a16:creationId xmlns:a16="http://schemas.microsoft.com/office/drawing/2014/main" id="{B6CE2757-6FF2-A5FD-F5B9-A1FDB5E625A6}"/>
              </a:ext>
            </a:extLst>
          </p:cNvPr>
          <p:cNvSpPr txBox="1"/>
          <p:nvPr/>
        </p:nvSpPr>
        <p:spPr>
          <a:xfrm>
            <a:off x="631559" y="2041236"/>
            <a:ext cx="3655307" cy="3842039"/>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tx1"/>
              </a:buClr>
              <a:buSzPct val="100000"/>
              <a:buFont typeface="Arial"/>
              <a:buChar char="•"/>
            </a:pPr>
            <a:r>
              <a:rPr lang="en-US" b="1"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How to do the overlay </a:t>
            </a: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video </a:t>
            </a: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3"/>
              </a:rPr>
              <a:t>link</a:t>
            </a:r>
            <a:endPar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How to do the overlay</a:t>
            </a: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4"/>
              </a:rPr>
              <a:t> Instructions</a:t>
            </a:r>
            <a:endPar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b="1"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Resources from Macomb ISD</a:t>
            </a: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5"/>
              </a:rPr>
              <a:t>Misdmsds program</a:t>
            </a: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zip file</a:t>
            </a: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6"/>
              </a:rPr>
              <a:t>MISDMSDS Installation Direction</a:t>
            </a:r>
            <a:endPar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7"/>
              </a:rPr>
              <a:t>Misdmsds Documentation</a:t>
            </a:r>
            <a:endPar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742950" lvl="1" indent="-285750">
              <a:lnSpc>
                <a:spcPct val="90000"/>
              </a:lnSpc>
              <a:spcBef>
                <a:spcPct val="20000"/>
              </a:spcBef>
              <a:spcAft>
                <a:spcPts val="600"/>
              </a:spcAft>
              <a:buClr>
                <a:schemeClr val="tx1"/>
              </a:buClr>
              <a:buSzPct val="100000"/>
              <a:buFont typeface="Arial"/>
              <a:buChar char="•"/>
            </a:pPr>
            <a:r>
              <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hlinkClick r:id="rId8"/>
              </a:rPr>
              <a:t>MSDS Collection Manual</a:t>
            </a:r>
            <a:endParaRPr lang="en-US"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lnSpc>
                <a:spcPct val="90000"/>
              </a:lnSpc>
              <a:spcBef>
                <a:spcPct val="20000"/>
              </a:spcBef>
              <a:spcAft>
                <a:spcPts val="600"/>
              </a:spcAft>
              <a:buClr>
                <a:schemeClr val="tx1"/>
              </a:buClr>
              <a:buSzPct val="100000"/>
              <a:buFont typeface="Arial"/>
              <a:buChar char="•"/>
            </a:pPr>
            <a:endParaRPr lang="en-US" sz="1500" cap="small" dirty="0">
              <a:gradFill flip="none" rotWithShape="1">
                <a:gsLst>
                  <a:gs pos="0">
                    <a:sysClr val="window" lastClr="FFFFFF"/>
                  </a:gs>
                  <a:gs pos="100000">
                    <a:sysClr val="window" lastClr="FFFFFF">
                      <a:lumMod val="75000"/>
                    </a:sys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sp>
        <p:nvSpPr>
          <p:cNvPr id="14"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1B9B4ECF-52E1-4094-C1CA-F4E9683F1D28}"/>
              </a:ext>
            </a:extLst>
          </p:cNvPr>
          <p:cNvPicPr>
            <a:picLocks noChangeAspect="1"/>
          </p:cNvPicPr>
          <p:nvPr/>
        </p:nvPicPr>
        <p:blipFill>
          <a:blip r:embed="rId9"/>
          <a:stretch>
            <a:fillRect/>
          </a:stretch>
        </p:blipFill>
        <p:spPr>
          <a:xfrm>
            <a:off x="5662172" y="1115267"/>
            <a:ext cx="4867090" cy="4283039"/>
          </a:xfrm>
          <a:prstGeom prst="rect">
            <a:avLst/>
          </a:prstGeom>
        </p:spPr>
      </p:pic>
    </p:spTree>
    <p:extLst>
      <p:ext uri="{BB962C8B-B14F-4D97-AF65-F5344CB8AC3E}">
        <p14:creationId xmlns:p14="http://schemas.microsoft.com/office/powerpoint/2010/main" val="756172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114424" y="847726"/>
            <a:ext cx="6150510" cy="3200400"/>
          </a:xfrm>
        </p:spPr>
        <p:txBody>
          <a:bodyPr vert="horz" lIns="91440" tIns="45720" rIns="91440" bIns="45720" rtlCol="0">
            <a:normAutofit/>
          </a:bodyPr>
          <a:lstStyle/>
          <a:p>
            <a:pPr>
              <a:lnSpc>
                <a:spcPct val="90000"/>
              </a:lnSpc>
            </a:pPr>
            <a:r>
              <a:rPr lang="en-US" sz="3400" b="1" dirty="0">
                <a:effectLst>
                  <a:glow rad="38100">
                    <a:schemeClr val="bg1">
                      <a:lumMod val="65000"/>
                      <a:lumOff val="35000"/>
                      <a:alpha val="40000"/>
                    </a:schemeClr>
                  </a:glow>
                  <a:outerShdw blurRad="28575" dist="38100" dir="14040000" algn="tl" rotWithShape="0">
                    <a:srgbClr val="000000">
                      <a:alpha val="25000"/>
                    </a:srgbClr>
                  </a:outerShdw>
                </a:effectLst>
              </a:rPr>
              <a:t>List of challenges of why data is not submitted to MSDS correctly</a:t>
            </a:r>
            <a:br>
              <a:rPr lang="en-US" sz="3400" b="1" dirty="0">
                <a:effectLst>
                  <a:glow rad="38100">
                    <a:schemeClr val="bg1">
                      <a:lumMod val="65000"/>
                      <a:lumOff val="35000"/>
                      <a:alpha val="40000"/>
                    </a:schemeClr>
                  </a:glow>
                  <a:outerShdw blurRad="28575" dist="38100" dir="14040000" algn="tl" rotWithShape="0">
                    <a:srgbClr val="000000">
                      <a:alpha val="25000"/>
                    </a:srgbClr>
                  </a:outerShdw>
                </a:effectLst>
              </a:rPr>
            </a:br>
            <a:br>
              <a:rPr lang="en-US" sz="3400" b="1" dirty="0">
                <a:effectLst>
                  <a:glow rad="38100">
                    <a:schemeClr val="bg1">
                      <a:lumMod val="65000"/>
                      <a:lumOff val="35000"/>
                      <a:alpha val="40000"/>
                    </a:schemeClr>
                  </a:glow>
                  <a:outerShdw blurRad="28575" dist="38100" dir="14040000" algn="tl" rotWithShape="0">
                    <a:srgbClr val="000000">
                      <a:alpha val="25000"/>
                    </a:srgbClr>
                  </a:outerShdw>
                </a:effectLst>
              </a:rPr>
            </a:br>
            <a:br>
              <a:rPr lang="en-US" sz="3400" b="1" dirty="0">
                <a:effectLst>
                  <a:glow rad="38100">
                    <a:schemeClr val="bg1">
                      <a:lumMod val="65000"/>
                      <a:lumOff val="35000"/>
                      <a:alpha val="40000"/>
                    </a:schemeClr>
                  </a:glow>
                  <a:outerShdw blurRad="28575" dist="38100" dir="14040000" algn="tl" rotWithShape="0">
                    <a:srgbClr val="000000">
                      <a:alpha val="25000"/>
                    </a:srgbClr>
                  </a:outerShdw>
                </a:effectLst>
              </a:rPr>
            </a:br>
            <a:endParaRPr lang="en-US" sz="3400" dirty="0">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35209" r="11991" b="1"/>
          <a:stretch/>
        </p:blipFill>
        <p:spPr>
          <a:xfrm>
            <a:off x="7599131"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0980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1365026" y="331757"/>
            <a:ext cx="9923766" cy="1063256"/>
          </a:xfrm>
        </p:spPr>
        <p:txBody>
          <a:bodyPr anchor="t">
            <a:normAutofit fontScale="90000"/>
          </a:bodyPr>
          <a:lstStyle/>
          <a:p>
            <a:pPr algn="ctr"/>
            <a:r>
              <a:rPr lang="en-US" sz="3600" b="1" dirty="0"/>
              <a:t>Areas of Challenge of why the student wasn’t in the count submission</a:t>
            </a:r>
            <a:endParaRPr lang="en-US" sz="36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3077217811"/>
              </p:ext>
            </p:extLst>
          </p:nvPr>
        </p:nvGraphicFramePr>
        <p:xfrm>
          <a:off x="1122925" y="1579419"/>
          <a:ext cx="9923767" cy="4599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681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9F8C-41DE-561C-5C2F-DEA54D5ABD5F}"/>
              </a:ext>
            </a:extLst>
          </p:cNvPr>
          <p:cNvSpPr>
            <a:spLocks noGrp="1"/>
          </p:cNvSpPr>
          <p:nvPr>
            <p:ph type="title"/>
          </p:nvPr>
        </p:nvSpPr>
        <p:spPr>
          <a:xfrm>
            <a:off x="988630" y="4363271"/>
            <a:ext cx="10200986" cy="1954402"/>
          </a:xfrm>
        </p:spPr>
        <p:txBody>
          <a:bodyPr vert="horz" lIns="91440" tIns="45720" rIns="91440" bIns="45720" rtlCol="0" anchor="b">
            <a:normAutofit/>
          </a:bodyPr>
          <a:lstStyle/>
          <a:p>
            <a:pPr algn="ct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Example of an </a:t>
            </a: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IEP</a:t>
            </a: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of a child who is </a:t>
            </a: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3-6</a:t>
            </a:r>
          </a:p>
        </p:txBody>
      </p:sp>
      <p:sp>
        <p:nvSpPr>
          <p:cNvPr id="12" name="Rectangle 11">
            <a:extLst>
              <a:ext uri="{FF2B5EF4-FFF2-40B4-BE49-F238E27FC236}">
                <a16:creationId xmlns:a16="http://schemas.microsoft.com/office/drawing/2014/main" id="{2C069419-B83B-4E10-A3EF-91A86B5D3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FD53FDB-E0A1-3FA3-B378-E560CDC03552}"/>
              </a:ext>
            </a:extLst>
          </p:cNvPr>
          <p:cNvPicPr>
            <a:picLocks noGrp="1" noChangeAspect="1"/>
          </p:cNvPicPr>
          <p:nvPr>
            <p:ph idx="1"/>
          </p:nvPr>
        </p:nvPicPr>
        <p:blipFill>
          <a:blip r:embed="rId3"/>
          <a:stretch>
            <a:fillRect/>
          </a:stretch>
        </p:blipFill>
        <p:spPr>
          <a:xfrm>
            <a:off x="640080" y="803786"/>
            <a:ext cx="5213604" cy="2828379"/>
          </a:xfrm>
          <a:prstGeom prst="rect">
            <a:avLst/>
          </a:prstGeom>
        </p:spPr>
      </p:pic>
      <p:pic>
        <p:nvPicPr>
          <p:cNvPr id="7" name="Picture 6">
            <a:extLst>
              <a:ext uri="{FF2B5EF4-FFF2-40B4-BE49-F238E27FC236}">
                <a16:creationId xmlns:a16="http://schemas.microsoft.com/office/drawing/2014/main" id="{3040F95E-C9A3-28D0-7615-1E98D5C4368E}"/>
              </a:ext>
            </a:extLst>
          </p:cNvPr>
          <p:cNvPicPr>
            <a:picLocks noChangeAspect="1"/>
          </p:cNvPicPr>
          <p:nvPr/>
        </p:nvPicPr>
        <p:blipFill>
          <a:blip r:embed="rId4"/>
          <a:stretch>
            <a:fillRect/>
          </a:stretch>
        </p:blipFill>
        <p:spPr>
          <a:xfrm>
            <a:off x="6338317" y="833032"/>
            <a:ext cx="5213603" cy="2763209"/>
          </a:xfrm>
          <a:prstGeom prst="rect">
            <a:avLst/>
          </a:prstGeom>
        </p:spPr>
      </p:pic>
    </p:spTree>
    <p:extLst>
      <p:ext uri="{BB962C8B-B14F-4D97-AF65-F5344CB8AC3E}">
        <p14:creationId xmlns:p14="http://schemas.microsoft.com/office/powerpoint/2010/main" val="901996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9F8C-41DE-561C-5C2F-DEA54D5ABD5F}"/>
              </a:ext>
            </a:extLst>
          </p:cNvPr>
          <p:cNvSpPr>
            <a:spLocks noGrp="1"/>
          </p:cNvSpPr>
          <p:nvPr>
            <p:ph type="ctrTitle"/>
          </p:nvPr>
        </p:nvSpPr>
        <p:spPr>
          <a:xfrm>
            <a:off x="5317066" y="609600"/>
            <a:ext cx="5782733" cy="4876800"/>
          </a:xfrm>
        </p:spPr>
        <p:txBody>
          <a:bodyPr vert="horz" lIns="91440" tIns="45720" rIns="91440" bIns="45720" rtlCol="0">
            <a:normAutofit/>
          </a:bodyPr>
          <a:lstStyle/>
          <a:p>
            <a:pPr>
              <a:lnSpc>
                <a:spcPct val="90000"/>
              </a:lnSpc>
            </a:pP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Example of a child’s Enrollment Record  where the “</a:t>
            </a:r>
            <a:r>
              <a:rPr lang="en-US" sz="4100" b="1" dirty="0">
                <a:effectLst>
                  <a:glow rad="38100">
                    <a:schemeClr val="bg1">
                      <a:lumMod val="65000"/>
                      <a:lumOff val="35000"/>
                      <a:alpha val="50000"/>
                    </a:schemeClr>
                  </a:glow>
                  <a:outerShdw blurRad="28575" dist="31750" dir="13200000" algn="tl" rotWithShape="0">
                    <a:srgbClr val="000000">
                      <a:alpha val="25000"/>
                    </a:srgbClr>
                  </a:outerShdw>
                </a:effectLst>
              </a:rPr>
              <a:t>Enrollment start date” </a:t>
            </a:r>
            <a:r>
              <a:rPr lang="en-US" sz="4100" dirty="0">
                <a:effectLst>
                  <a:glow rad="38100">
                    <a:schemeClr val="bg1">
                      <a:lumMod val="65000"/>
                      <a:lumOff val="35000"/>
                      <a:alpha val="50000"/>
                    </a:schemeClr>
                  </a:glow>
                  <a:outerShdw blurRad="28575" dist="31750" dir="13200000" algn="tl" rotWithShape="0">
                    <a:srgbClr val="000000">
                      <a:alpha val="25000"/>
                    </a:srgbClr>
                  </a:outerShdw>
                </a:effectLst>
              </a:rPr>
              <a:t>is after the IEP date</a:t>
            </a:r>
          </a:p>
        </p:txBody>
      </p:sp>
      <p:pic>
        <p:nvPicPr>
          <p:cNvPr id="4" name="Picture 3">
            <a:extLst>
              <a:ext uri="{FF2B5EF4-FFF2-40B4-BE49-F238E27FC236}">
                <a16:creationId xmlns:a16="http://schemas.microsoft.com/office/drawing/2014/main" id="{71F7494C-0135-65F3-3E65-76613C7536B2}"/>
              </a:ext>
            </a:extLst>
          </p:cNvPr>
          <p:cNvPicPr>
            <a:picLocks noChangeAspect="1"/>
          </p:cNvPicPr>
          <p:nvPr/>
        </p:nvPicPr>
        <p:blipFill>
          <a:blip r:embed="rId3"/>
          <a:stretch>
            <a:fillRect/>
          </a:stretch>
        </p:blipFill>
        <p:spPr>
          <a:xfrm>
            <a:off x="320040" y="890486"/>
            <a:ext cx="4334256" cy="3023143"/>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10" name="Picture 9">
            <a:extLst>
              <a:ext uri="{FF2B5EF4-FFF2-40B4-BE49-F238E27FC236}">
                <a16:creationId xmlns:a16="http://schemas.microsoft.com/office/drawing/2014/main" id="{470B1AC6-10AF-CC37-8ED1-C44E4743F99D}"/>
              </a:ext>
            </a:extLst>
          </p:cNvPr>
          <p:cNvPicPr>
            <a:picLocks noChangeAspect="1"/>
          </p:cNvPicPr>
          <p:nvPr/>
        </p:nvPicPr>
        <p:blipFill>
          <a:blip r:embed="rId4"/>
          <a:stretch>
            <a:fillRect/>
          </a:stretch>
        </p:blipFill>
        <p:spPr>
          <a:xfrm>
            <a:off x="339475" y="4233672"/>
            <a:ext cx="4232935" cy="2296367"/>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131189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160" y="0"/>
            <a:ext cx="9369421"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88489"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4CEC2D-1C64-8DD5-F381-16C92EC1F3DD}"/>
              </a:ext>
            </a:extLst>
          </p:cNvPr>
          <p:cNvSpPr>
            <a:spLocks noGrp="1"/>
          </p:cNvSpPr>
          <p:nvPr>
            <p:ph type="ctrTitle"/>
          </p:nvPr>
        </p:nvSpPr>
        <p:spPr>
          <a:xfrm>
            <a:off x="962022" y="643467"/>
            <a:ext cx="4340023" cy="5571064"/>
          </a:xfrm>
        </p:spPr>
        <p:txBody>
          <a:bodyPr vert="horz" lIns="91440" tIns="45720" rIns="91440" bIns="45720" rtlCol="0" anchor="ctr">
            <a:normAutofit/>
          </a:bodyPr>
          <a:lstStyle/>
          <a:p>
            <a:pPr algn="l"/>
            <a:r>
              <a:rPr lang="en-US" sz="4400" b="1" i="0" u="none" strike="noStrike">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Early On Child Find Procedures</a:t>
            </a:r>
            <a:br>
              <a:rPr lang="en-US" sz="4400" b="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r>
              <a:rPr lang="en-US" sz="4400" b="1" i="0" u="none" strike="noStrike">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Step – by – Step</a:t>
            </a:r>
            <a:br>
              <a:rPr lang="en-US" sz="4400" b="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440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5" name="Subtitle 4">
            <a:extLst>
              <a:ext uri="{FF2B5EF4-FFF2-40B4-BE49-F238E27FC236}">
                <a16:creationId xmlns:a16="http://schemas.microsoft.com/office/drawing/2014/main" id="{BE44F044-A458-118D-6CF3-53AA594F1900}"/>
              </a:ext>
            </a:extLst>
          </p:cNvPr>
          <p:cNvSpPr>
            <a:spLocks noGrp="1"/>
          </p:cNvSpPr>
          <p:nvPr>
            <p:ph type="subTitle" idx="1"/>
          </p:nvPr>
        </p:nvSpPr>
        <p:spPr>
          <a:xfrm>
            <a:off x="6467912" y="536895"/>
            <a:ext cx="4762067" cy="5677636"/>
          </a:xfrm>
        </p:spPr>
        <p:txBody>
          <a:bodyPr vert="horz" lIns="91440" tIns="45720" rIns="91440" bIns="45720" rtlCol="0" anchor="ctr">
            <a:noAutofit/>
          </a:bodyPr>
          <a:lstStyle/>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Early-On Department receives a referral for a student that is eligible for Part C</a:t>
            </a:r>
          </a:p>
          <a:p>
            <a:pPr marL="1111250" indent="-171450" algn="l">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o   Input all student’s demographic information including date of birth and initial Part C date AND Enrollment Record Profile.</a:t>
            </a:r>
            <a:endParaRPr lang="en-US" sz="1200" b="0" dirty="0">
              <a:gradFill flip="none" rotWithShape="1">
                <a:gsLst>
                  <a:gs pos="0">
                    <a:schemeClr val="tx1"/>
                  </a:gs>
                  <a:gs pos="100000">
                    <a:schemeClr val="tx1">
                      <a:lumMod val="75000"/>
                    </a:schemeClr>
                  </a:gs>
                </a:gsLst>
                <a:lin ang="5580000" scaled="0"/>
                <a:tileRect/>
              </a:gradFill>
            </a:endParaRP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Evaluation – Eligibility Determination</a:t>
            </a: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Upon eligibility determination, WISD will provide EO services for all students who are residents of local school districts in Washtenaw County except for Ann Arbor.</a:t>
            </a: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WISD Early On meets and sends monthly reports to all local districts that contain upcoming MMSE transition age children.</a:t>
            </a: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Transition window is between ages 2.3 to 2.9 years. </a:t>
            </a:r>
          </a:p>
          <a:p>
            <a:pPr marL="742950" lvl="1" indent="-2857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IFSP must have a transition plan and conference meeting.</a:t>
            </a:r>
          </a:p>
          <a:p>
            <a:pPr marL="742950" lvl="1" indent="-2857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Districts preparing to complete a REED </a:t>
            </a:r>
            <a:r>
              <a:rPr lang="en-US" sz="1200" b="1" i="0" u="none" strike="noStrike" dirty="0">
                <a:gradFill flip="none" rotWithShape="1">
                  <a:gsLst>
                    <a:gs pos="0">
                      <a:schemeClr val="tx1"/>
                    </a:gs>
                    <a:gs pos="100000">
                      <a:schemeClr val="tx1">
                        <a:lumMod val="75000"/>
                      </a:schemeClr>
                    </a:gs>
                  </a:gsLst>
                  <a:lin ang="5580000" scaled="0"/>
                  <a:tileRect/>
                </a:gradFill>
              </a:rPr>
              <a:t>MUST</a:t>
            </a:r>
            <a:r>
              <a:rPr lang="en-US" sz="1200" b="0" i="0" u="none" strike="noStrike" dirty="0">
                <a:gradFill flip="none" rotWithShape="1">
                  <a:gsLst>
                    <a:gs pos="0">
                      <a:schemeClr val="tx1"/>
                    </a:gs>
                    <a:gs pos="100000">
                      <a:schemeClr val="tx1">
                        <a:lumMod val="75000"/>
                      </a:schemeClr>
                    </a:gs>
                  </a:gsLst>
                  <a:lin ang="5580000" scaled="0"/>
                  <a:tileRect/>
                </a:gradFill>
              </a:rPr>
              <a:t> create an enrollment record and have an IEP completed and implemented by age 3. </a:t>
            </a:r>
          </a:p>
          <a:p>
            <a:pPr marL="1143000" lvl="2" indent="-228600" algn="l" fontAlgn="base">
              <a:buClr>
                <a:schemeClr val="tx1"/>
              </a:buClr>
              <a:buFont typeface="Wingdings" panose="05000000000000000000" pitchFamily="2" charset="2"/>
              <a:buChar char="q"/>
            </a:pPr>
            <a:r>
              <a:rPr lang="en-US" sz="1200" b="1" i="0" u="none" strike="noStrike" dirty="0">
                <a:gradFill flip="none" rotWithShape="1">
                  <a:gsLst>
                    <a:gs pos="0">
                      <a:schemeClr val="tx1"/>
                    </a:gs>
                    <a:gs pos="100000">
                      <a:schemeClr val="tx1">
                        <a:lumMod val="75000"/>
                      </a:schemeClr>
                    </a:gs>
                  </a:gsLst>
                  <a:lin ang="5580000" scaled="0"/>
                  <a:tileRect/>
                </a:gradFill>
              </a:rPr>
              <a:t>Enrollment records must be completed at least 24 hours prior to REED being open for data sync.  </a:t>
            </a:r>
            <a:endParaRPr lang="en-US" sz="1200" b="0" i="0" u="none" strike="noStrike" dirty="0">
              <a:gradFill flip="none" rotWithShape="1">
                <a:gsLst>
                  <a:gs pos="0">
                    <a:schemeClr val="tx1"/>
                  </a:gs>
                  <a:gs pos="100000">
                    <a:schemeClr val="tx1">
                      <a:lumMod val="75000"/>
                    </a:schemeClr>
                  </a:gs>
                </a:gsLst>
                <a:lin ang="5580000" scaled="0"/>
                <a:tileRect/>
              </a:gradFill>
            </a:endParaRPr>
          </a:p>
          <a:p>
            <a:pPr marL="171450" indent="-171450" algn="l" fontAlgn="base">
              <a:buClr>
                <a:schemeClr val="tx1"/>
              </a:buClr>
              <a:buFont typeface="Wingdings" panose="05000000000000000000" pitchFamily="2" charset="2"/>
              <a:buChar char="q"/>
            </a:pPr>
            <a:r>
              <a:rPr lang="en-US" sz="1200" b="1" i="0" u="none" strike="noStrike" dirty="0">
                <a:gradFill flip="none" rotWithShape="1">
                  <a:gsLst>
                    <a:gs pos="0">
                      <a:schemeClr val="tx1"/>
                    </a:gs>
                    <a:gs pos="100000">
                      <a:schemeClr val="tx1">
                        <a:lumMod val="75000"/>
                      </a:schemeClr>
                    </a:gs>
                  </a:gsLst>
                  <a:lin ang="5580000" scaled="0"/>
                  <a:tileRect/>
                </a:gradFill>
              </a:rPr>
              <a:t>*NOTE:  WHEN A DISTRICT COMPLETES A REED, IT MUST HAVE THE DISTRICT’S LOGO IN UPPER LEFT CORNER.</a:t>
            </a:r>
            <a:endParaRPr lang="en-US" sz="1200" b="0" i="0" u="none" strike="noStrike" dirty="0">
              <a:gradFill flip="none" rotWithShape="1">
                <a:gsLst>
                  <a:gs pos="0">
                    <a:schemeClr val="tx1"/>
                  </a:gs>
                  <a:gs pos="100000">
                    <a:schemeClr val="tx1">
                      <a:lumMod val="75000"/>
                    </a:schemeClr>
                  </a:gs>
                </a:gsLst>
                <a:lin ang="5580000" scaled="0"/>
                <a:tileRect/>
              </a:gradFill>
            </a:endParaRP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District has 30 school days to complete the evaluation once the REED is signed.</a:t>
            </a:r>
          </a:p>
          <a:p>
            <a:pPr marL="171450" indent="-171450" algn="l" fontAlgn="base">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District invites appropriate stakeholders to the MET and IEP meeting.</a:t>
            </a:r>
          </a:p>
          <a:p>
            <a:pPr marL="171450" indent="-171450" algn="l">
              <a:buClr>
                <a:schemeClr val="tx1"/>
              </a:buClr>
              <a:buFont typeface="Wingdings" panose="05000000000000000000" pitchFamily="2" charset="2"/>
              <a:buChar char="q"/>
            </a:pPr>
            <a:r>
              <a:rPr lang="en-US" sz="1200" b="0" i="0" u="none" strike="noStrike" dirty="0">
                <a:gradFill flip="none" rotWithShape="1">
                  <a:gsLst>
                    <a:gs pos="0">
                      <a:schemeClr val="tx1"/>
                    </a:gs>
                    <a:gs pos="100000">
                      <a:schemeClr val="tx1">
                        <a:lumMod val="75000"/>
                      </a:schemeClr>
                    </a:gs>
                  </a:gsLst>
                  <a:lin ang="5580000" scaled="0"/>
                  <a:tileRect/>
                </a:gradFill>
              </a:rPr>
              <a:t>District holds MET and IEP </a:t>
            </a:r>
            <a:r>
              <a:rPr lang="en-US" sz="1200" b="1" i="0" u="none" strike="noStrike" dirty="0">
                <a:gradFill flip="none" rotWithShape="1">
                  <a:gsLst>
                    <a:gs pos="0">
                      <a:schemeClr val="tx1"/>
                    </a:gs>
                    <a:gs pos="100000">
                      <a:schemeClr val="tx1">
                        <a:lumMod val="75000"/>
                      </a:schemeClr>
                    </a:gs>
                  </a:gsLst>
                  <a:lin ang="5580000" scaled="0"/>
                  <a:tileRect/>
                </a:gradFill>
              </a:rPr>
              <a:t>on or before the child's 3</a:t>
            </a:r>
            <a:r>
              <a:rPr lang="en-US" sz="1200" b="1" i="0" u="none" strike="noStrike" baseline="30000" dirty="0">
                <a:gradFill flip="none" rotWithShape="1">
                  <a:gsLst>
                    <a:gs pos="0">
                      <a:schemeClr val="tx1"/>
                    </a:gs>
                    <a:gs pos="100000">
                      <a:schemeClr val="tx1">
                        <a:lumMod val="75000"/>
                      </a:schemeClr>
                    </a:gs>
                  </a:gsLst>
                  <a:lin ang="5580000" scaled="0"/>
                  <a:tileRect/>
                </a:gradFill>
              </a:rPr>
              <a:t>rd</a:t>
            </a:r>
            <a:r>
              <a:rPr lang="en-US" sz="1200" b="1" i="0" u="none" strike="noStrike" dirty="0">
                <a:gradFill flip="none" rotWithShape="1">
                  <a:gsLst>
                    <a:gs pos="0">
                      <a:schemeClr val="tx1"/>
                    </a:gs>
                    <a:gs pos="100000">
                      <a:schemeClr val="tx1">
                        <a:lumMod val="75000"/>
                      </a:schemeClr>
                    </a:gs>
                  </a:gsLst>
                  <a:lin ang="5580000" scaled="0"/>
                  <a:tileRect/>
                </a:gradFill>
              </a:rPr>
              <a:t> birthday. Be sure to finalize.</a:t>
            </a:r>
            <a:endParaRPr lang="en-US" sz="1200"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p14="http://schemas.microsoft.com/office/powerpoint/2010/main" val="193304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6735098" y="609600"/>
            <a:ext cx="4798142" cy="3642851"/>
          </a:xfrm>
        </p:spPr>
        <p:txBody>
          <a:bodyPr>
            <a:normAutofit/>
          </a:bodyPr>
          <a:lstStyle/>
          <a:p>
            <a:r>
              <a:rPr lang="en-US" b="1"/>
              <a:t>Question and Answers</a:t>
            </a:r>
            <a:endParaRPr lang="en-US"/>
          </a:p>
        </p:txBody>
      </p:sp>
      <p:pic>
        <p:nvPicPr>
          <p:cNvPr id="9" name="Graphic 8" descr="Questions">
            <a:extLst>
              <a:ext uri="{FF2B5EF4-FFF2-40B4-BE49-F238E27FC236}">
                <a16:creationId xmlns:a16="http://schemas.microsoft.com/office/drawing/2014/main" id="{5081A1F0-FC22-F87B-0CF7-D212510BB9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701410"/>
            <a:ext cx="5462001" cy="546200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A9A9-2049-8433-F493-711973024112}"/>
              </a:ext>
            </a:extLst>
          </p:cNvPr>
          <p:cNvSpPr>
            <a:spLocks noGrp="1"/>
          </p:cNvSpPr>
          <p:nvPr>
            <p:ph type="title"/>
          </p:nvPr>
        </p:nvSpPr>
        <p:spPr>
          <a:xfrm>
            <a:off x="669851" y="1430179"/>
            <a:ext cx="3029313" cy="3675908"/>
          </a:xfrm>
        </p:spPr>
        <p:txBody>
          <a:bodyPr vert="horz" lIns="91440" tIns="45720" rIns="91440" bIns="45720" rtlCol="0" anchor="ctr">
            <a:normAutofit/>
          </a:bodyPr>
          <a:lstStyle/>
          <a:p>
            <a:r>
              <a:rPr lang="en-US" sz="4000" kern="120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Agenda</a:t>
            </a:r>
            <a:br>
              <a:rPr lang="en-US" sz="4000" kern="120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br>
            <a:r>
              <a:rPr lang="en-US" sz="4000" kern="120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1/30/2023</a:t>
            </a:r>
          </a:p>
        </p:txBody>
      </p:sp>
      <p:sp>
        <p:nvSpPr>
          <p:cNvPr id="22" name="Rectangle 21">
            <a:extLst>
              <a:ext uri="{FF2B5EF4-FFF2-40B4-BE49-F238E27FC236}">
                <a16:creationId xmlns:a16="http://schemas.microsoft.com/office/drawing/2014/main" id="{7E475056-B0EB-44BE-8568-61ABEFB2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6"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2C8E2EC-73A4-48C2-B4D7-D7726BD908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9971"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Rectangle 25">
            <a:extLst>
              <a:ext uri="{FF2B5EF4-FFF2-40B4-BE49-F238E27FC236}">
                <a16:creationId xmlns:a16="http://schemas.microsoft.com/office/drawing/2014/main" id="{E82ABBDC-7A44-4AE8-A04F-B5495481B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94952"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9" name="TextBox 6">
            <a:extLst>
              <a:ext uri="{FF2B5EF4-FFF2-40B4-BE49-F238E27FC236}">
                <a16:creationId xmlns:a16="http://schemas.microsoft.com/office/drawing/2014/main" id="{4C586B35-FF03-5A22-1C3E-9A738D9465D1}"/>
              </a:ext>
            </a:extLst>
          </p:cNvPr>
          <p:cNvGraphicFramePr/>
          <p:nvPr>
            <p:extLst>
              <p:ext uri="{D42A27DB-BD31-4B8C-83A1-F6EECF244321}">
                <p14:modId xmlns:p14="http://schemas.microsoft.com/office/powerpoint/2010/main" val="2546765694"/>
              </p:ext>
            </p:extLst>
          </p:nvPr>
        </p:nvGraphicFramePr>
        <p:xfrm>
          <a:off x="5054375" y="965200"/>
          <a:ext cx="6046133" cy="4605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08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3883741"/>
            <a:ext cx="8676222" cy="1335959"/>
          </a:xfrm>
        </p:spPr>
        <p:txBody>
          <a:bodyPr>
            <a:normAutofit/>
          </a:bodyPr>
          <a:lstStyle/>
          <a:p>
            <a:pPr>
              <a:lnSpc>
                <a:spcPct val="90000"/>
              </a:lnSpc>
            </a:pPr>
            <a:r>
              <a:rPr lang="en-US" sz="3000" b="1">
                <a:ea typeface="+mj-lt"/>
                <a:cs typeface="+mj-lt"/>
              </a:rPr>
              <a:t>Why are we here?</a:t>
            </a:r>
            <a:br>
              <a:rPr lang="en-US" sz="3000" b="1">
                <a:ea typeface="+mj-lt"/>
                <a:cs typeface="+mj-lt"/>
              </a:rPr>
            </a:br>
            <a:br>
              <a:rPr lang="en-US" sz="3000" b="1"/>
            </a:br>
            <a:endParaRPr lang="en-US" sz="3000">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t="8249" b="37107"/>
          <a:stretch/>
        </p:blipFill>
        <p:spPr>
          <a:xfrm>
            <a:off x="2711334" y="824487"/>
            <a:ext cx="6769332" cy="2983054"/>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66792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143000" y="609600"/>
            <a:ext cx="6132446" cy="1905000"/>
          </a:xfrm>
        </p:spPr>
        <p:txBody>
          <a:bodyPr vert="horz" lIns="91440" tIns="45720" rIns="91440" bIns="45720" rtlCol="0" anchor="ctr">
            <a:normAutofit/>
          </a:bodyPr>
          <a:lstStyle/>
          <a:p>
            <a:pPr>
              <a:lnSpc>
                <a:spcPct val="90000"/>
              </a:lnSpc>
            </a:pPr>
            <a:r>
              <a:rPr lang="en-US" sz="30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Indicator B-12 (Early Childhood Transition) Data Submission Procedures</a:t>
            </a:r>
            <a:br>
              <a:rPr lang="en-US" sz="3000" b="1">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300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sp>
        <p:nvSpPr>
          <p:cNvPr id="4" name="TextBox 3">
            <a:extLst>
              <a:ext uri="{FF2B5EF4-FFF2-40B4-BE49-F238E27FC236}">
                <a16:creationId xmlns:a16="http://schemas.microsoft.com/office/drawing/2014/main" id="{56428C06-4C4F-EB3A-640F-686CC445AB6E}"/>
              </a:ext>
            </a:extLst>
          </p:cNvPr>
          <p:cNvSpPr txBox="1"/>
          <p:nvPr/>
        </p:nvSpPr>
        <p:spPr>
          <a:xfrm>
            <a:off x="637563" y="2432807"/>
            <a:ext cx="6449037" cy="3630063"/>
          </a:xfrm>
          <a:prstGeom prst="rect">
            <a:avLst/>
          </a:prstGeom>
        </p:spPr>
        <p:txBody>
          <a:bodyPr vert="horz" lIns="91440" tIns="45720" rIns="91440" bIns="45720" rtlCol="0" anchor="ctr">
            <a:normAutofit/>
          </a:bodyPr>
          <a:lstStyle/>
          <a:p>
            <a:pPr>
              <a:spcBef>
                <a:spcPct val="20000"/>
              </a:spcBef>
              <a:spcAft>
                <a:spcPts val="600"/>
              </a:spcAft>
              <a:buClr>
                <a:schemeClr val="tx1"/>
              </a:buClr>
              <a:buSzPct val="100000"/>
            </a:pPr>
            <a:r>
              <a:rPr lang="en-US"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Indicator B-12 is a compliance indicator, and there is a 100 percent compliance target. Any percentage less than 100 percent is considered noncompliant for the child’s resident district, which is responsible for completing and implementing the IEP by the child’s third birthday. Therefore, the resident district is responsible for accurate submission of the following characteristics in the Michigan Student Data System (MSDS) which are used to calculate compliance.</a:t>
            </a: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35209" r="11991" b="1"/>
          <a:stretch/>
        </p:blipFill>
        <p:spPr>
          <a:xfrm>
            <a:off x="7552042" y="863390"/>
            <a:ext cx="3416888"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61971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5317066" y="609601"/>
            <a:ext cx="5782733" cy="1773382"/>
          </a:xfrm>
        </p:spPr>
        <p:txBody>
          <a:bodyPr vert="horz" lIns="91440" tIns="45720" rIns="91440" bIns="45720" rtlCol="0">
            <a:normAutofit/>
          </a:bodyPr>
          <a:lstStyle/>
          <a:p>
            <a:pPr>
              <a:lnSpc>
                <a:spcPct val="90000"/>
              </a:lnSpc>
            </a:pPr>
            <a:r>
              <a:rPr lang="en-US" sz="4100" b="1" dirty="0">
                <a:effectLst>
                  <a:glow rad="38100">
                    <a:schemeClr val="bg1">
                      <a:lumMod val="65000"/>
                      <a:lumOff val="35000"/>
                      <a:alpha val="40000"/>
                    </a:schemeClr>
                  </a:glow>
                  <a:outerShdw blurRad="28575" dist="38100" dir="14040000" algn="tl" rotWithShape="0">
                    <a:srgbClr val="000000">
                      <a:alpha val="25000"/>
                    </a:srgbClr>
                  </a:outerShdw>
                </a:effectLst>
              </a:rPr>
              <a:t>Part B indicator Measurement table</a:t>
            </a:r>
            <a:endParaRPr lang="en-US" sz="4100" dirty="0">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35209" r="11991" b="1"/>
          <a:stretch/>
        </p:blipFill>
        <p:spPr>
          <a:xfrm>
            <a:off x="1310759" y="320040"/>
            <a:ext cx="2352817" cy="35935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pic>
        <p:nvPicPr>
          <p:cNvPr id="7" name="Picture 6">
            <a:extLst>
              <a:ext uri="{FF2B5EF4-FFF2-40B4-BE49-F238E27FC236}">
                <a16:creationId xmlns:a16="http://schemas.microsoft.com/office/drawing/2014/main" id="{076ABC7E-ACE8-B7AF-1AA9-9DECF5E7E5CE}"/>
              </a:ext>
            </a:extLst>
          </p:cNvPr>
          <p:cNvPicPr>
            <a:picLocks noChangeAspect="1"/>
          </p:cNvPicPr>
          <p:nvPr/>
        </p:nvPicPr>
        <p:blipFill>
          <a:blip r:embed="rId5"/>
          <a:stretch>
            <a:fillRect/>
          </a:stretch>
        </p:blipFill>
        <p:spPr>
          <a:xfrm>
            <a:off x="2575916" y="2660073"/>
            <a:ext cx="8250828" cy="3877887"/>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9" name="TextBox 8">
            <a:extLst>
              <a:ext uri="{FF2B5EF4-FFF2-40B4-BE49-F238E27FC236}">
                <a16:creationId xmlns:a16="http://schemas.microsoft.com/office/drawing/2014/main" id="{185C7EA8-2334-1A41-017F-5B7365EBDAC2}"/>
              </a:ext>
            </a:extLst>
          </p:cNvPr>
          <p:cNvSpPr txBox="1"/>
          <p:nvPr/>
        </p:nvSpPr>
        <p:spPr>
          <a:xfrm>
            <a:off x="729673" y="5237018"/>
            <a:ext cx="1340432" cy="369332"/>
          </a:xfrm>
          <a:prstGeom prst="rect">
            <a:avLst/>
          </a:prstGeom>
          <a:noFill/>
        </p:spPr>
        <p:txBody>
          <a:bodyPr wrap="none" rtlCol="0">
            <a:spAutoFit/>
          </a:bodyPr>
          <a:lstStyle/>
          <a:p>
            <a:r>
              <a:rPr lang="en-US" dirty="0">
                <a:hlinkClick r:id="rId6"/>
              </a:rPr>
              <a:t>Link to pdf</a:t>
            </a:r>
            <a:endParaRPr lang="en-US" dirty="0"/>
          </a:p>
        </p:txBody>
      </p:sp>
    </p:spTree>
    <p:extLst>
      <p:ext uri="{BB962C8B-B14F-4D97-AF65-F5344CB8AC3E}">
        <p14:creationId xmlns:p14="http://schemas.microsoft.com/office/powerpoint/2010/main" val="316580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B780E8BE-61EA-4708-8CB9-D6C7C36C7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1506829" y="330558"/>
            <a:ext cx="8770512" cy="1281725"/>
          </a:xfrm>
        </p:spPr>
        <p:txBody>
          <a:bodyPr vert="horz" lIns="91440" tIns="45720" rIns="91440" bIns="45720" rtlCol="0" anchor="b">
            <a:normAutofit/>
          </a:bodyPr>
          <a:lstStyle/>
          <a:p>
            <a:pPr algn="ctr"/>
            <a:r>
              <a:rPr lang="en-US" sz="4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B-12 Submission to MSDS</a:t>
            </a:r>
            <a:endParaRPr lang="en-US" sz="40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29" name="Picture 29" descr="A picture containing text, vector graphics, light&#10;&#10;Description automatically generated">
            <a:extLst>
              <a:ext uri="{FF2B5EF4-FFF2-40B4-BE49-F238E27FC236}">
                <a16:creationId xmlns:a16="http://schemas.microsoft.com/office/drawing/2014/main" id="{FCC7BD52-92AC-9CA2-9330-515DCA9BB737}"/>
              </a:ext>
            </a:extLst>
          </p:cNvPr>
          <p:cNvPicPr>
            <a:picLocks noGrp="1" noChangeAspect="1"/>
          </p:cNvPicPr>
          <p:nvPr>
            <p:ph idx="1"/>
          </p:nvPr>
        </p:nvPicPr>
        <p:blipFill rotWithShape="1">
          <a:blip r:embed="rId4"/>
          <a:srcRect l="9901" r="-1" b="-1"/>
          <a:stretch/>
        </p:blipFill>
        <p:spPr>
          <a:xfrm>
            <a:off x="8430607" y="2779213"/>
            <a:ext cx="3253889" cy="2908286"/>
          </a:xfrm>
          <a:prstGeom prst="rect">
            <a:avLst/>
          </a:prstGeom>
        </p:spPr>
      </p:pic>
      <p:graphicFrame>
        <p:nvGraphicFramePr>
          <p:cNvPr id="139" name="Table 138">
            <a:extLst>
              <a:ext uri="{FF2B5EF4-FFF2-40B4-BE49-F238E27FC236}">
                <a16:creationId xmlns:a16="http://schemas.microsoft.com/office/drawing/2014/main" id="{31B91F4C-26A9-7394-7D3F-6CB657A6E3D8}"/>
              </a:ext>
            </a:extLst>
          </p:cNvPr>
          <p:cNvGraphicFramePr>
            <a:graphicFrameLocks noGrp="1"/>
          </p:cNvGraphicFramePr>
          <p:nvPr>
            <p:extLst>
              <p:ext uri="{D42A27DB-BD31-4B8C-83A1-F6EECF244321}">
                <p14:modId xmlns:p14="http://schemas.microsoft.com/office/powerpoint/2010/main" val="105541191"/>
              </p:ext>
            </p:extLst>
          </p:nvPr>
        </p:nvGraphicFramePr>
        <p:xfrm>
          <a:off x="950940" y="1872634"/>
          <a:ext cx="6528728" cy="4643957"/>
        </p:xfrm>
        <a:graphic>
          <a:graphicData uri="http://schemas.openxmlformats.org/drawingml/2006/table">
            <a:tbl>
              <a:tblPr firstRow="1" bandRow="1">
                <a:tableStyleId>{5C22544A-7EE6-4342-B048-85BDC9FD1C3A}</a:tableStyleId>
              </a:tblPr>
              <a:tblGrid>
                <a:gridCol w="3264364">
                  <a:extLst>
                    <a:ext uri="{9D8B030D-6E8A-4147-A177-3AD203B41FA5}">
                      <a16:colId xmlns:a16="http://schemas.microsoft.com/office/drawing/2014/main" val="1795123963"/>
                    </a:ext>
                  </a:extLst>
                </a:gridCol>
                <a:gridCol w="3264364">
                  <a:extLst>
                    <a:ext uri="{9D8B030D-6E8A-4147-A177-3AD203B41FA5}">
                      <a16:colId xmlns:a16="http://schemas.microsoft.com/office/drawing/2014/main" val="2102876634"/>
                    </a:ext>
                  </a:extLst>
                </a:gridCol>
              </a:tblGrid>
              <a:tr h="279848">
                <a:tc gridSpan="2">
                  <a:txBody>
                    <a:bodyPr/>
                    <a:lstStyle/>
                    <a:p>
                      <a:pPr rtl="0"/>
                      <a:r>
                        <a:rPr lang="en-US" sz="1100" dirty="0"/>
                        <a:t>B-12 Data Submission</a:t>
                      </a:r>
                    </a:p>
                  </a:txBody>
                  <a:tcPr marL="55319" marR="55319" marT="27659" marB="27659" anchor="ctr"/>
                </a:tc>
                <a:tc hMerge="1">
                  <a:txBody>
                    <a:bodyPr/>
                    <a:lstStyle/>
                    <a:p>
                      <a:endParaRPr lang="en-US"/>
                    </a:p>
                  </a:txBody>
                  <a:tcPr/>
                </a:tc>
                <a:extLst>
                  <a:ext uri="{0D108BD9-81ED-4DB2-BD59-A6C34878D82A}">
                    <a16:rowId xmlns:a16="http://schemas.microsoft.com/office/drawing/2014/main" val="953365245"/>
                  </a:ext>
                </a:extLst>
              </a:tr>
              <a:tr h="574424">
                <a:tc>
                  <a:txBody>
                    <a:bodyPr/>
                    <a:lstStyle/>
                    <a:p>
                      <a:pPr algn="ctr" rtl="0"/>
                      <a:r>
                        <a:rPr lang="en-US" sz="1400" b="1" dirty="0"/>
                        <a:t>WISD Reporting Responsibilities</a:t>
                      </a:r>
                    </a:p>
                  </a:txBody>
                  <a:tcPr marL="55319" marR="55319" marT="27659" marB="27659" anchor="ctr"/>
                </a:tc>
                <a:tc>
                  <a:txBody>
                    <a:bodyPr/>
                    <a:lstStyle/>
                    <a:p>
                      <a:pPr algn="ctr" rtl="0"/>
                      <a:r>
                        <a:rPr lang="en-US" sz="1400" b="1" dirty="0"/>
                        <a:t>Local District Reporting Responsibilities</a:t>
                      </a:r>
                    </a:p>
                  </a:txBody>
                  <a:tcPr marL="55319" marR="55319" marT="27659" marB="27659" anchor="ctr"/>
                </a:tc>
                <a:extLst>
                  <a:ext uri="{0D108BD9-81ED-4DB2-BD59-A6C34878D82A}">
                    <a16:rowId xmlns:a16="http://schemas.microsoft.com/office/drawing/2014/main" val="940638416"/>
                  </a:ext>
                </a:extLst>
              </a:tr>
              <a:tr h="309306">
                <a:tc>
                  <a:txBody>
                    <a:bodyPr/>
                    <a:lstStyle/>
                    <a:p>
                      <a:pPr algn="ctr" rtl="0"/>
                      <a:r>
                        <a:rPr lang="en-US" sz="1400" b="1" dirty="0"/>
                        <a:t>Part C</a:t>
                      </a:r>
                    </a:p>
                  </a:txBody>
                  <a:tcPr marL="55319" marR="55319" marT="27659" marB="27659" anchor="ctr"/>
                </a:tc>
                <a:tc>
                  <a:txBody>
                    <a:bodyPr/>
                    <a:lstStyle/>
                    <a:p>
                      <a:pPr algn="ctr" rtl="0"/>
                      <a:r>
                        <a:rPr lang="en-US" sz="1400" b="1" dirty="0"/>
                        <a:t>Part B</a:t>
                      </a:r>
                    </a:p>
                  </a:txBody>
                  <a:tcPr marL="55319" marR="55319" marT="27659" marB="27659" anchor="ctr"/>
                </a:tc>
                <a:extLst>
                  <a:ext uri="{0D108BD9-81ED-4DB2-BD59-A6C34878D82A}">
                    <a16:rowId xmlns:a16="http://schemas.microsoft.com/office/drawing/2014/main" val="3514610664"/>
                  </a:ext>
                </a:extLst>
              </a:tr>
              <a:tr h="279848">
                <a:tc>
                  <a:txBody>
                    <a:bodyPr/>
                    <a:lstStyle/>
                    <a:p>
                      <a:pPr rtl="0"/>
                      <a:r>
                        <a:rPr lang="en-US" sz="1200" dirty="0"/>
                        <a:t>Student’s Date of Birth</a:t>
                      </a:r>
                    </a:p>
                  </a:txBody>
                  <a:tcPr marL="55319" marR="55319" marT="27659" marB="27659" anchor="ctr"/>
                </a:tc>
                <a:tc>
                  <a:txBody>
                    <a:bodyPr/>
                    <a:lstStyle/>
                    <a:p>
                      <a:pPr rtl="0"/>
                      <a:r>
                        <a:rPr lang="en-US" sz="1200" dirty="0"/>
                        <a:t>Initial IEP Completion Date</a:t>
                      </a:r>
                    </a:p>
                  </a:txBody>
                  <a:tcPr marL="55319" marR="55319" marT="27659" marB="27659" anchor="ctr"/>
                </a:tc>
                <a:extLst>
                  <a:ext uri="{0D108BD9-81ED-4DB2-BD59-A6C34878D82A}">
                    <a16:rowId xmlns:a16="http://schemas.microsoft.com/office/drawing/2014/main" val="3384894011"/>
                  </a:ext>
                </a:extLst>
              </a:tr>
              <a:tr h="279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Initial Part C/IFSP Referral Date</a:t>
                      </a:r>
                    </a:p>
                    <a:p>
                      <a:pPr rtl="0"/>
                      <a:endParaRPr lang="en-US" sz="1200" dirty="0"/>
                    </a:p>
                  </a:txBody>
                  <a:tcPr marL="55319" marR="55319" marT="27659" marB="27659" anchor="ctr"/>
                </a:tc>
                <a:tc>
                  <a:txBody>
                    <a:bodyPr/>
                    <a:lstStyle/>
                    <a:p>
                      <a:pPr rtl="0"/>
                      <a:r>
                        <a:rPr lang="en-US" sz="1200" dirty="0"/>
                        <a:t>Timeliness of Initial IEP</a:t>
                      </a:r>
                    </a:p>
                  </a:txBody>
                  <a:tcPr marL="55319" marR="55319" marT="27659" marB="27659" anchor="ctr"/>
                </a:tc>
                <a:extLst>
                  <a:ext uri="{0D108BD9-81ED-4DB2-BD59-A6C34878D82A}">
                    <a16:rowId xmlns:a16="http://schemas.microsoft.com/office/drawing/2014/main" val="1423635075"/>
                  </a:ext>
                </a:extLst>
              </a:tr>
              <a:tr h="279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*Special Education Exit Reason</a:t>
                      </a:r>
                    </a:p>
                    <a:p>
                      <a:pPr rtl="0"/>
                      <a:endParaRPr lang="en-US" sz="1200" dirty="0"/>
                    </a:p>
                  </a:txBody>
                  <a:tcPr marL="55319" marR="55319" marT="27659" marB="27659" anchor="ctr"/>
                </a:tc>
                <a:tc>
                  <a:txBody>
                    <a:bodyPr/>
                    <a:lstStyle/>
                    <a:p>
                      <a:pPr rtl="0"/>
                      <a:r>
                        <a:rPr lang="en-US" sz="1200" dirty="0"/>
                        <a:t>Results of Initial IEP</a:t>
                      </a:r>
                    </a:p>
                  </a:txBody>
                  <a:tcPr marL="55319" marR="55319" marT="27659" marB="27659" anchor="ctr"/>
                </a:tc>
                <a:extLst>
                  <a:ext uri="{0D108BD9-81ED-4DB2-BD59-A6C34878D82A}">
                    <a16:rowId xmlns:a16="http://schemas.microsoft.com/office/drawing/2014/main" val="1187919710"/>
                  </a:ext>
                </a:extLst>
              </a:tr>
              <a:tr h="500781">
                <a:tc>
                  <a:txBody>
                    <a:bodyPr/>
                    <a:lstStyle/>
                    <a:p>
                      <a:pPr rtl="0"/>
                      <a:r>
                        <a:rPr lang="en-US" sz="1200" dirty="0"/>
                        <a:t>*Special Education Exit Date</a:t>
                      </a:r>
                    </a:p>
                  </a:txBody>
                  <a:tcPr marL="55319" marR="55319" marT="27659" marB="27659" anchor="ctr"/>
                </a:tc>
                <a:tc>
                  <a:txBody>
                    <a:bodyPr/>
                    <a:lstStyle/>
                    <a:p>
                      <a:pPr lvl="0">
                        <a:buNone/>
                      </a:pPr>
                      <a:r>
                        <a:rPr lang="en-US" sz="1200" b="0" i="0" u="none" strike="noStrike" baseline="0" noProof="0" dirty="0">
                          <a:solidFill>
                            <a:srgbClr val="000000"/>
                          </a:solidFill>
                          <a:latin typeface="Century Gothic"/>
                        </a:rPr>
                        <a:t>Part C Transition Timeliness</a:t>
                      </a:r>
                      <a:br>
                        <a:rPr lang="en-US" sz="1200" dirty="0"/>
                      </a:br>
                      <a:endParaRPr lang="en-US" sz="1200" dirty="0"/>
                    </a:p>
                  </a:txBody>
                  <a:tcPr marL="55319" marR="55319" marT="27659" marB="27659" anchor="ctr"/>
                </a:tc>
                <a:extLst>
                  <a:ext uri="{0D108BD9-81ED-4DB2-BD59-A6C34878D82A}">
                    <a16:rowId xmlns:a16="http://schemas.microsoft.com/office/drawing/2014/main" val="667078673"/>
                  </a:ext>
                </a:extLst>
              </a:tr>
              <a:tr h="500781">
                <a:tc>
                  <a:txBody>
                    <a:bodyPr/>
                    <a:lstStyle/>
                    <a:p>
                      <a:pPr rtl="0"/>
                      <a:endParaRPr lang="en-US" sz="1200" dirty="0"/>
                    </a:p>
                  </a:txBody>
                  <a:tcPr marL="55319" marR="55319" marT="27659" marB="27659"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Reason</a:t>
                      </a:r>
                    </a:p>
                    <a:p>
                      <a:br>
                        <a:rPr lang="en-US" sz="1100" dirty="0"/>
                      </a:br>
                      <a:endParaRPr lang="en-US" sz="1200" dirty="0"/>
                    </a:p>
                  </a:txBody>
                  <a:tcPr marL="55319" marR="55319" marT="27659" marB="27659" anchor="ctr"/>
                </a:tc>
                <a:extLst>
                  <a:ext uri="{0D108BD9-81ED-4DB2-BD59-A6C34878D82A}">
                    <a16:rowId xmlns:a16="http://schemas.microsoft.com/office/drawing/2014/main" val="4044345277"/>
                  </a:ext>
                </a:extLst>
              </a:tr>
              <a:tr h="500781">
                <a:tc>
                  <a:txBody>
                    <a:bodyPr/>
                    <a:lstStyle/>
                    <a:p>
                      <a:br>
                        <a:rPr lang="en-US" sz="1100" dirty="0"/>
                      </a:br>
                      <a:endParaRPr lang="en-US" sz="1100" dirty="0"/>
                    </a:p>
                  </a:txBody>
                  <a:tcPr marL="55319" marR="55319" marT="27659" marB="27659"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Date</a:t>
                      </a:r>
                    </a:p>
                    <a:p>
                      <a:br>
                        <a:rPr lang="en-US" sz="1100" dirty="0"/>
                      </a:br>
                      <a:endParaRPr lang="en-US" sz="1100" dirty="0"/>
                    </a:p>
                  </a:txBody>
                  <a:tcPr marL="55319" marR="55319" marT="27659" marB="27659" anchor="ctr"/>
                </a:tc>
                <a:extLst>
                  <a:ext uri="{0D108BD9-81ED-4DB2-BD59-A6C34878D82A}">
                    <a16:rowId xmlns:a16="http://schemas.microsoft.com/office/drawing/2014/main" val="764843718"/>
                  </a:ext>
                </a:extLst>
              </a:tr>
              <a:tr h="500781">
                <a:tc gridSpan="2">
                  <a:txBody>
                    <a:bodyPr/>
                    <a:lstStyle/>
                    <a:p>
                      <a:r>
                        <a:rPr lang="en-US" sz="1100" dirty="0"/>
                        <a:t>*These data fields may be blank if the child did not exit special education. However, in the case of children whose parent revokes consent for the provision of special education and related services prior to a child’s third birthday, the resident district must report a Special Education Exit Date and Special Education Exit Reason with code 31</a:t>
                      </a:r>
                    </a:p>
                  </a:txBody>
                  <a:tcPr marL="55319" marR="55319" marT="27659" marB="27659" anchor="ctr"/>
                </a:tc>
                <a:tc hMerge="1">
                  <a:txBody>
                    <a:bodyPr/>
                    <a:lstStyle/>
                    <a:p>
                      <a:endParaRPr lang="en-US" sz="1100" dirty="0"/>
                    </a:p>
                  </a:txBody>
                  <a:tcPr marL="55319" marR="55319" marT="27659" marB="27659" anchor="ctr"/>
                </a:tc>
                <a:extLst>
                  <a:ext uri="{0D108BD9-81ED-4DB2-BD59-A6C34878D82A}">
                    <a16:rowId xmlns:a16="http://schemas.microsoft.com/office/drawing/2014/main" val="3052862335"/>
                  </a:ext>
                </a:extLst>
              </a:tr>
            </a:tbl>
          </a:graphicData>
        </a:graphic>
      </p:graphicFrame>
    </p:spTree>
    <p:extLst>
      <p:ext uri="{BB962C8B-B14F-4D97-AF65-F5344CB8AC3E}">
        <p14:creationId xmlns:p14="http://schemas.microsoft.com/office/powerpoint/2010/main" val="27014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387273" y="609600"/>
            <a:ext cx="6784310" cy="1905000"/>
          </a:xfrm>
        </p:spPr>
        <p:txBody>
          <a:bodyPr vert="horz" lIns="91440" tIns="45720" rIns="91440" bIns="45720" rtlCol="0" anchor="ctr">
            <a:normAutofit/>
          </a:bodyPr>
          <a:lstStyle/>
          <a:p>
            <a:pPr algn="l">
              <a:lnSpc>
                <a:spcPct val="90000"/>
              </a:lnSpc>
            </a:pPr>
            <a:r>
              <a:rPr lang="en-US" sz="36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Roles and Responsibilities</a:t>
            </a: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3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21417" r="-1" b="-1"/>
          <a:stretch/>
        </p:blipFill>
        <p:spPr>
          <a:xfrm>
            <a:off x="1180740" y="1576464"/>
            <a:ext cx="2495935" cy="256142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TextBox 2">
            <a:extLst>
              <a:ext uri="{FF2B5EF4-FFF2-40B4-BE49-F238E27FC236}">
                <a16:creationId xmlns:a16="http://schemas.microsoft.com/office/drawing/2014/main" id="{B6CE2757-6FF2-A5FD-F5B9-A1FDB5E625A6}"/>
              </a:ext>
            </a:extLst>
          </p:cNvPr>
          <p:cNvSpPr txBox="1"/>
          <p:nvPr/>
        </p:nvSpPr>
        <p:spPr>
          <a:xfrm>
            <a:off x="5039138" y="2666999"/>
            <a:ext cx="6271591" cy="3395871"/>
          </a:xfrm>
          <a:prstGeom prst="rect">
            <a:avLst/>
          </a:prstGeom>
        </p:spPr>
        <p:txBody>
          <a:bodyPr vert="horz" lIns="91440" tIns="45720" rIns="91440" bIns="45720" rtlCol="0" anchor="t">
            <a:normAutofit/>
          </a:bodyPr>
          <a:lstStyle/>
          <a:p>
            <a:pPr marL="285750" indent="-285750">
              <a:spcBef>
                <a:spcPct val="20000"/>
              </a:spcBef>
              <a:spcAft>
                <a:spcPts val="600"/>
              </a:spcAft>
              <a:buClr>
                <a:schemeClr val="tx1"/>
              </a:buClr>
              <a:buSzPct val="100000"/>
              <a:buFont typeface="Arial"/>
              <a:buChar char="•"/>
            </a:pPr>
            <a:r>
              <a:rPr lang="en-US" sz="28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Early On Role</a:t>
            </a:r>
          </a:p>
          <a:p>
            <a:pPr marL="285750" indent="-285750">
              <a:spcBef>
                <a:spcPct val="20000"/>
              </a:spcBef>
              <a:spcAft>
                <a:spcPts val="600"/>
              </a:spcAft>
              <a:buClr>
                <a:schemeClr val="tx1"/>
              </a:buClr>
              <a:buSzPct val="100000"/>
              <a:buFont typeface="Arial"/>
              <a:buChar char="•"/>
            </a:pPr>
            <a:endParaRPr lang="en-US" sz="28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r>
              <a:rPr lang="en-US" sz="28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District Role</a:t>
            </a:r>
          </a:p>
          <a:p>
            <a:pPr marL="285750" indent="-285750">
              <a:spcBef>
                <a:spcPct val="20000"/>
              </a:spcBef>
              <a:spcAft>
                <a:spcPts val="600"/>
              </a:spcAft>
              <a:buClr>
                <a:schemeClr val="tx1"/>
              </a:buClr>
              <a:buSzPct val="100000"/>
              <a:buFont typeface="Arial"/>
              <a:buChar char="•"/>
            </a:pPr>
            <a:endParaRPr lang="en-US" sz="28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marL="285750" indent="-285750">
              <a:spcBef>
                <a:spcPct val="20000"/>
              </a:spcBef>
              <a:spcAft>
                <a:spcPts val="600"/>
              </a:spcAft>
              <a:buClr>
                <a:schemeClr val="tx1"/>
              </a:buClr>
              <a:buSzPct val="100000"/>
              <a:buFont typeface="Arial"/>
              <a:buChar char="•"/>
            </a:pPr>
            <a:r>
              <a:rPr lang="en-US" sz="28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Both Early-On and District Role</a:t>
            </a:r>
          </a:p>
        </p:txBody>
      </p:sp>
    </p:spTree>
    <p:extLst>
      <p:ext uri="{BB962C8B-B14F-4D97-AF65-F5344CB8AC3E}">
        <p14:creationId xmlns:p14="http://schemas.microsoft.com/office/powerpoint/2010/main" val="361541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546833" y="1057013"/>
            <a:ext cx="7424257" cy="702213"/>
          </a:xfrm>
        </p:spPr>
        <p:txBody>
          <a:bodyPr vert="horz" lIns="91440" tIns="45720" rIns="91440" bIns="45720" rtlCol="0" anchor="ctr">
            <a:normAutofit fontScale="90000"/>
          </a:bodyPr>
          <a:lstStyle/>
          <a:p>
            <a:pPr algn="l">
              <a:lnSpc>
                <a:spcPct val="90000"/>
              </a:lnSpc>
            </a:pP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Roles and Responsibilities- </a:t>
            </a:r>
            <a:r>
              <a:rPr lang="en-US" sz="32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Early On Role</a:t>
            </a: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3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5" name="Picture 4">
            <a:extLst>
              <a:ext uri="{FF2B5EF4-FFF2-40B4-BE49-F238E27FC236}">
                <a16:creationId xmlns:a16="http://schemas.microsoft.com/office/drawing/2014/main" id="{F7F67897-0423-2379-FF7D-CDF6268D522E}"/>
              </a:ext>
            </a:extLst>
          </p:cNvPr>
          <p:cNvPicPr>
            <a:picLocks noChangeAspect="1"/>
          </p:cNvPicPr>
          <p:nvPr/>
        </p:nvPicPr>
        <p:blipFill>
          <a:blip r:embed="rId4"/>
          <a:stretch>
            <a:fillRect/>
          </a:stretch>
        </p:blipFill>
        <p:spPr>
          <a:xfrm>
            <a:off x="220910" y="3601873"/>
            <a:ext cx="2991801" cy="2371001"/>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12" name="TextBox 2">
            <a:extLst>
              <a:ext uri="{FF2B5EF4-FFF2-40B4-BE49-F238E27FC236}">
                <a16:creationId xmlns:a16="http://schemas.microsoft.com/office/drawing/2014/main" id="{F1122E4E-DF45-0F4A-74AD-C178D2A876BC}"/>
              </a:ext>
            </a:extLst>
          </p:cNvPr>
          <p:cNvGraphicFramePr/>
          <p:nvPr>
            <p:extLst>
              <p:ext uri="{D42A27DB-BD31-4B8C-83A1-F6EECF244321}">
                <p14:modId xmlns:p14="http://schemas.microsoft.com/office/powerpoint/2010/main" val="3873918490"/>
              </p:ext>
            </p:extLst>
          </p:nvPr>
        </p:nvGraphicFramePr>
        <p:xfrm>
          <a:off x="4428326" y="1057013"/>
          <a:ext cx="7424256" cy="567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Table 5">
            <a:extLst>
              <a:ext uri="{FF2B5EF4-FFF2-40B4-BE49-F238E27FC236}">
                <a16:creationId xmlns:a16="http://schemas.microsoft.com/office/drawing/2014/main" id="{EB2DA301-145A-98E1-9B9F-46449C8C6F27}"/>
              </a:ext>
            </a:extLst>
          </p:cNvPr>
          <p:cNvGraphicFramePr>
            <a:graphicFrameLocks noGrp="1"/>
          </p:cNvGraphicFramePr>
          <p:nvPr>
            <p:extLst>
              <p:ext uri="{D42A27DB-BD31-4B8C-83A1-F6EECF244321}">
                <p14:modId xmlns:p14="http://schemas.microsoft.com/office/powerpoint/2010/main" val="3219322327"/>
              </p:ext>
            </p:extLst>
          </p:nvPr>
        </p:nvGraphicFramePr>
        <p:xfrm>
          <a:off x="220910" y="749613"/>
          <a:ext cx="3264364" cy="2506515"/>
        </p:xfrm>
        <a:graphic>
          <a:graphicData uri="http://schemas.openxmlformats.org/drawingml/2006/table">
            <a:tbl>
              <a:tblPr firstRow="1" bandRow="1">
                <a:tableStyleId>{5C22544A-7EE6-4342-B048-85BDC9FD1C3A}</a:tableStyleId>
              </a:tblPr>
              <a:tblGrid>
                <a:gridCol w="3264364">
                  <a:extLst>
                    <a:ext uri="{9D8B030D-6E8A-4147-A177-3AD203B41FA5}">
                      <a16:colId xmlns:a16="http://schemas.microsoft.com/office/drawing/2014/main" val="2869380496"/>
                    </a:ext>
                  </a:extLst>
                </a:gridCol>
              </a:tblGrid>
              <a:tr h="574424">
                <a:tc>
                  <a:txBody>
                    <a:bodyPr/>
                    <a:lstStyle/>
                    <a:p>
                      <a:pPr algn="ctr" rtl="0"/>
                      <a:r>
                        <a:rPr lang="en-US" sz="1400" b="1" dirty="0"/>
                        <a:t>WISD Reporting Responsibilities</a:t>
                      </a:r>
                    </a:p>
                  </a:txBody>
                  <a:tcPr marL="55319" marR="55319" marT="27659" marB="27659" anchor="ctr"/>
                </a:tc>
                <a:extLst>
                  <a:ext uri="{0D108BD9-81ED-4DB2-BD59-A6C34878D82A}">
                    <a16:rowId xmlns:a16="http://schemas.microsoft.com/office/drawing/2014/main" val="1649552855"/>
                  </a:ext>
                </a:extLst>
              </a:tr>
              <a:tr h="309306">
                <a:tc>
                  <a:txBody>
                    <a:bodyPr/>
                    <a:lstStyle/>
                    <a:p>
                      <a:pPr algn="ctr" rtl="0"/>
                      <a:r>
                        <a:rPr lang="en-US" sz="1400" b="1" dirty="0"/>
                        <a:t>Part C</a:t>
                      </a:r>
                    </a:p>
                  </a:txBody>
                  <a:tcPr marL="55319" marR="55319" marT="27659" marB="27659" anchor="ctr"/>
                </a:tc>
                <a:extLst>
                  <a:ext uri="{0D108BD9-81ED-4DB2-BD59-A6C34878D82A}">
                    <a16:rowId xmlns:a16="http://schemas.microsoft.com/office/drawing/2014/main" val="499849835"/>
                  </a:ext>
                </a:extLst>
              </a:tr>
              <a:tr h="279848">
                <a:tc>
                  <a:txBody>
                    <a:bodyPr/>
                    <a:lstStyle/>
                    <a:p>
                      <a:pPr rtl="0"/>
                      <a:r>
                        <a:rPr lang="en-US" sz="1200" dirty="0"/>
                        <a:t>Student’s Date of Birth</a:t>
                      </a:r>
                    </a:p>
                  </a:txBody>
                  <a:tcPr marL="55319" marR="55319" marT="27659" marB="27659" anchor="ctr"/>
                </a:tc>
                <a:extLst>
                  <a:ext uri="{0D108BD9-81ED-4DB2-BD59-A6C34878D82A}">
                    <a16:rowId xmlns:a16="http://schemas.microsoft.com/office/drawing/2014/main" val="4046060718"/>
                  </a:ext>
                </a:extLst>
              </a:tr>
              <a:tr h="279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Initial Part C/IFSP Referral Date</a:t>
                      </a:r>
                    </a:p>
                    <a:p>
                      <a:pPr rtl="0"/>
                      <a:endParaRPr lang="en-US" sz="1200" dirty="0"/>
                    </a:p>
                  </a:txBody>
                  <a:tcPr marL="55319" marR="55319" marT="27659" marB="27659" anchor="ctr"/>
                </a:tc>
                <a:extLst>
                  <a:ext uri="{0D108BD9-81ED-4DB2-BD59-A6C34878D82A}">
                    <a16:rowId xmlns:a16="http://schemas.microsoft.com/office/drawing/2014/main" val="1822309377"/>
                  </a:ext>
                </a:extLst>
              </a:tr>
              <a:tr h="2798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*Special Education Exit Reason</a:t>
                      </a:r>
                    </a:p>
                    <a:p>
                      <a:pPr rtl="0"/>
                      <a:endParaRPr lang="en-US" sz="1200" dirty="0"/>
                    </a:p>
                  </a:txBody>
                  <a:tcPr marL="55319" marR="55319" marT="27659" marB="27659" anchor="ctr"/>
                </a:tc>
                <a:extLst>
                  <a:ext uri="{0D108BD9-81ED-4DB2-BD59-A6C34878D82A}">
                    <a16:rowId xmlns:a16="http://schemas.microsoft.com/office/drawing/2014/main" val="4088010384"/>
                  </a:ext>
                </a:extLst>
              </a:tr>
              <a:tr h="500781">
                <a:tc>
                  <a:txBody>
                    <a:bodyPr/>
                    <a:lstStyle/>
                    <a:p>
                      <a:pPr rtl="0"/>
                      <a:r>
                        <a:rPr lang="en-US" sz="1200" dirty="0"/>
                        <a:t>*Special Education Exit Date</a:t>
                      </a:r>
                    </a:p>
                  </a:txBody>
                  <a:tcPr marL="55319" marR="55319" marT="27659" marB="27659" anchor="ctr"/>
                </a:tc>
                <a:extLst>
                  <a:ext uri="{0D108BD9-81ED-4DB2-BD59-A6C34878D82A}">
                    <a16:rowId xmlns:a16="http://schemas.microsoft.com/office/drawing/2014/main" val="1850067086"/>
                  </a:ext>
                </a:extLst>
              </a:tr>
            </a:tbl>
          </a:graphicData>
        </a:graphic>
      </p:graphicFrame>
    </p:spTree>
    <p:extLst>
      <p:ext uri="{BB962C8B-B14F-4D97-AF65-F5344CB8AC3E}">
        <p14:creationId xmlns:p14="http://schemas.microsoft.com/office/powerpoint/2010/main" val="222282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4546833" y="1057013"/>
            <a:ext cx="7424257" cy="702213"/>
          </a:xfrm>
        </p:spPr>
        <p:txBody>
          <a:bodyPr vert="horz" lIns="91440" tIns="45720" rIns="91440" bIns="45720" rtlCol="0" anchor="ctr">
            <a:normAutofit fontScale="90000"/>
          </a:bodyPr>
          <a:lstStyle/>
          <a:p>
            <a:pPr algn="l">
              <a:lnSpc>
                <a:spcPct val="90000"/>
              </a:lnSpc>
            </a:pP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t>Roles and Responsibilities- </a:t>
            </a:r>
            <a: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District Role</a:t>
            </a: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200"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b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rPr>
            </a:br>
            <a:endParaRPr lang="en-US" sz="3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endParaRPr>
          </a:p>
        </p:txBody>
      </p:sp>
      <p:pic>
        <p:nvPicPr>
          <p:cNvPr id="8" name="Picture 7" descr="A picture containing text, vector graphics, light&#10;&#10;Description automatically generated">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l="21417" r="-1" b="-1"/>
          <a:stretch/>
        </p:blipFill>
        <p:spPr>
          <a:xfrm>
            <a:off x="796360" y="420282"/>
            <a:ext cx="2609417"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graphicFrame>
        <p:nvGraphicFramePr>
          <p:cNvPr id="12" name="TextBox 2">
            <a:extLst>
              <a:ext uri="{FF2B5EF4-FFF2-40B4-BE49-F238E27FC236}">
                <a16:creationId xmlns:a16="http://schemas.microsoft.com/office/drawing/2014/main" id="{F1122E4E-DF45-0F4A-74AD-C178D2A876BC}"/>
              </a:ext>
            </a:extLst>
          </p:cNvPr>
          <p:cNvGraphicFramePr/>
          <p:nvPr>
            <p:extLst>
              <p:ext uri="{D42A27DB-BD31-4B8C-83A1-F6EECF244321}">
                <p14:modId xmlns:p14="http://schemas.microsoft.com/office/powerpoint/2010/main" val="950112327"/>
              </p:ext>
            </p:extLst>
          </p:nvPr>
        </p:nvGraphicFramePr>
        <p:xfrm>
          <a:off x="4428326" y="1057013"/>
          <a:ext cx="7424256" cy="56762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3" name="Table 2">
            <a:extLst>
              <a:ext uri="{FF2B5EF4-FFF2-40B4-BE49-F238E27FC236}">
                <a16:creationId xmlns:a16="http://schemas.microsoft.com/office/drawing/2014/main" id="{515A3BCC-B95E-6DC2-1C56-758080566643}"/>
              </a:ext>
            </a:extLst>
          </p:cNvPr>
          <p:cNvGraphicFramePr>
            <a:graphicFrameLocks noGrp="1"/>
          </p:cNvGraphicFramePr>
          <p:nvPr>
            <p:extLst>
              <p:ext uri="{D42A27DB-BD31-4B8C-83A1-F6EECF244321}">
                <p14:modId xmlns:p14="http://schemas.microsoft.com/office/powerpoint/2010/main" val="2867356002"/>
              </p:ext>
            </p:extLst>
          </p:nvPr>
        </p:nvGraphicFramePr>
        <p:xfrm>
          <a:off x="584759" y="3256619"/>
          <a:ext cx="3264364" cy="3355771"/>
        </p:xfrm>
        <a:graphic>
          <a:graphicData uri="http://schemas.openxmlformats.org/drawingml/2006/table">
            <a:tbl>
              <a:tblPr firstRow="1" bandRow="1">
                <a:tableStyleId>{5C22544A-7EE6-4342-B048-85BDC9FD1C3A}</a:tableStyleId>
              </a:tblPr>
              <a:tblGrid>
                <a:gridCol w="3264364">
                  <a:extLst>
                    <a:ext uri="{9D8B030D-6E8A-4147-A177-3AD203B41FA5}">
                      <a16:colId xmlns:a16="http://schemas.microsoft.com/office/drawing/2014/main" val="4276985190"/>
                    </a:ext>
                  </a:extLst>
                </a:gridCol>
              </a:tblGrid>
              <a:tr h="574424">
                <a:tc>
                  <a:txBody>
                    <a:bodyPr/>
                    <a:lstStyle/>
                    <a:p>
                      <a:pPr algn="ctr" rtl="0"/>
                      <a:r>
                        <a:rPr lang="en-US" sz="1400" b="1" dirty="0"/>
                        <a:t>Local District Reporting Responsibilities</a:t>
                      </a:r>
                    </a:p>
                  </a:txBody>
                  <a:tcPr marL="55319" marR="55319" marT="27659" marB="27659" anchor="ctr"/>
                </a:tc>
                <a:extLst>
                  <a:ext uri="{0D108BD9-81ED-4DB2-BD59-A6C34878D82A}">
                    <a16:rowId xmlns:a16="http://schemas.microsoft.com/office/drawing/2014/main" val="2105128465"/>
                  </a:ext>
                </a:extLst>
              </a:tr>
              <a:tr h="309306">
                <a:tc>
                  <a:txBody>
                    <a:bodyPr/>
                    <a:lstStyle/>
                    <a:p>
                      <a:pPr algn="ctr" rtl="0"/>
                      <a:r>
                        <a:rPr lang="en-US" sz="1400" b="1" dirty="0"/>
                        <a:t>Part B</a:t>
                      </a:r>
                    </a:p>
                  </a:txBody>
                  <a:tcPr marL="55319" marR="55319" marT="27659" marB="27659" anchor="ctr"/>
                </a:tc>
                <a:extLst>
                  <a:ext uri="{0D108BD9-81ED-4DB2-BD59-A6C34878D82A}">
                    <a16:rowId xmlns:a16="http://schemas.microsoft.com/office/drawing/2014/main" val="1510885786"/>
                  </a:ext>
                </a:extLst>
              </a:tr>
              <a:tr h="279848">
                <a:tc>
                  <a:txBody>
                    <a:bodyPr/>
                    <a:lstStyle/>
                    <a:p>
                      <a:pPr rtl="0"/>
                      <a:r>
                        <a:rPr lang="en-US" sz="1200" dirty="0"/>
                        <a:t>Initial IEP Completion Date</a:t>
                      </a:r>
                    </a:p>
                  </a:txBody>
                  <a:tcPr marL="55319" marR="55319" marT="27659" marB="27659" anchor="ctr"/>
                </a:tc>
                <a:extLst>
                  <a:ext uri="{0D108BD9-81ED-4DB2-BD59-A6C34878D82A}">
                    <a16:rowId xmlns:a16="http://schemas.microsoft.com/office/drawing/2014/main" val="2949457736"/>
                  </a:ext>
                </a:extLst>
              </a:tr>
              <a:tr h="279848">
                <a:tc>
                  <a:txBody>
                    <a:bodyPr/>
                    <a:lstStyle/>
                    <a:p>
                      <a:pPr rtl="0"/>
                      <a:r>
                        <a:rPr lang="en-US" sz="1200" dirty="0"/>
                        <a:t>Timeliness of Initial IEP</a:t>
                      </a:r>
                    </a:p>
                  </a:txBody>
                  <a:tcPr marL="55319" marR="55319" marT="27659" marB="27659" anchor="ctr"/>
                </a:tc>
                <a:extLst>
                  <a:ext uri="{0D108BD9-81ED-4DB2-BD59-A6C34878D82A}">
                    <a16:rowId xmlns:a16="http://schemas.microsoft.com/office/drawing/2014/main" val="1884598884"/>
                  </a:ext>
                </a:extLst>
              </a:tr>
              <a:tr h="279848">
                <a:tc>
                  <a:txBody>
                    <a:bodyPr/>
                    <a:lstStyle/>
                    <a:p>
                      <a:pPr rtl="0"/>
                      <a:r>
                        <a:rPr lang="en-US" sz="1200" dirty="0"/>
                        <a:t>Results of Initial IEP</a:t>
                      </a:r>
                    </a:p>
                  </a:txBody>
                  <a:tcPr marL="55319" marR="55319" marT="27659" marB="27659" anchor="ctr"/>
                </a:tc>
                <a:extLst>
                  <a:ext uri="{0D108BD9-81ED-4DB2-BD59-A6C34878D82A}">
                    <a16:rowId xmlns:a16="http://schemas.microsoft.com/office/drawing/2014/main" val="3305338176"/>
                  </a:ext>
                </a:extLst>
              </a:tr>
              <a:tr h="500781">
                <a:tc>
                  <a:txBody>
                    <a:bodyPr/>
                    <a:lstStyle/>
                    <a:p>
                      <a:pPr lvl="0">
                        <a:buNone/>
                      </a:pPr>
                      <a:r>
                        <a:rPr lang="en-US" sz="1200" b="0" i="0" u="none" strike="noStrike" baseline="0" noProof="0" dirty="0">
                          <a:solidFill>
                            <a:srgbClr val="000000"/>
                          </a:solidFill>
                          <a:latin typeface="Century Gothic"/>
                        </a:rPr>
                        <a:t>Part C Transition Timeliness</a:t>
                      </a:r>
                      <a:br>
                        <a:rPr lang="en-US" sz="1200" dirty="0"/>
                      </a:br>
                      <a:endParaRPr lang="en-US" sz="1200" dirty="0"/>
                    </a:p>
                  </a:txBody>
                  <a:tcPr marL="55319" marR="55319" marT="27659" marB="27659" anchor="ctr"/>
                </a:tc>
                <a:extLst>
                  <a:ext uri="{0D108BD9-81ED-4DB2-BD59-A6C34878D82A}">
                    <a16:rowId xmlns:a16="http://schemas.microsoft.com/office/drawing/2014/main" val="3484796433"/>
                  </a:ext>
                </a:extLst>
              </a:tr>
              <a:tr h="5007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Reason</a:t>
                      </a:r>
                    </a:p>
                    <a:p>
                      <a:br>
                        <a:rPr lang="en-US" sz="1100" dirty="0"/>
                      </a:br>
                      <a:endParaRPr lang="en-US" sz="1200" dirty="0"/>
                    </a:p>
                  </a:txBody>
                  <a:tcPr marL="55319" marR="55319" marT="27659" marB="27659" anchor="ctr"/>
                </a:tc>
                <a:extLst>
                  <a:ext uri="{0D108BD9-81ED-4DB2-BD59-A6C34878D82A}">
                    <a16:rowId xmlns:a16="http://schemas.microsoft.com/office/drawing/2014/main" val="2979609659"/>
                  </a:ext>
                </a:extLst>
              </a:tr>
              <a:tr h="5007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*Special Education Exit Date</a:t>
                      </a:r>
                    </a:p>
                    <a:p>
                      <a:br>
                        <a:rPr lang="en-US" sz="1100" dirty="0"/>
                      </a:br>
                      <a:endParaRPr lang="en-US" sz="1100" dirty="0"/>
                    </a:p>
                  </a:txBody>
                  <a:tcPr marL="55319" marR="55319" marT="27659" marB="27659" anchor="ctr"/>
                </a:tc>
                <a:extLst>
                  <a:ext uri="{0D108BD9-81ED-4DB2-BD59-A6C34878D82A}">
                    <a16:rowId xmlns:a16="http://schemas.microsoft.com/office/drawing/2014/main" val="2173171105"/>
                  </a:ext>
                </a:extLst>
              </a:tr>
            </a:tbl>
          </a:graphicData>
        </a:graphic>
      </p:graphicFrame>
    </p:spTree>
    <p:extLst>
      <p:ext uri="{BB962C8B-B14F-4D97-AF65-F5344CB8AC3E}">
        <p14:creationId xmlns:p14="http://schemas.microsoft.com/office/powerpoint/2010/main" val="310547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7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D2F91AC9-7EA9-4840-A442-6C6EF899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E08334-CED2-44DF-B3B9-FF1B68795404}">
  <ds:schemaRefs>
    <ds:schemaRef ds:uri="http://schemas.microsoft.com/sharepoint/v3/contenttype/forms"/>
  </ds:schemaRefs>
</ds:datastoreItem>
</file>

<file path=customXml/itemProps3.xml><?xml version="1.0" encoding="utf-8"?>
<ds:datastoreItem xmlns:ds="http://schemas.openxmlformats.org/officeDocument/2006/customXml" ds:itemID="{0A2D6A3F-2FC0-4522-BA1D-C61FF0FDE97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1615</TotalTime>
  <Words>1374</Words>
  <Application>Microsoft Office PowerPoint</Application>
  <PresentationFormat>Widescreen</PresentationFormat>
  <Paragraphs>152</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vt:lpstr>
      <vt:lpstr>Mesh</vt:lpstr>
      <vt:lpstr>Agenda</vt:lpstr>
      <vt:lpstr>Agenda 1/30/2023</vt:lpstr>
      <vt:lpstr>Why are we here?  </vt:lpstr>
      <vt:lpstr>Indicator B-12 (Early Childhood Transition) Data Submission Procedures </vt:lpstr>
      <vt:lpstr>Part B indicator Measurement table</vt:lpstr>
      <vt:lpstr>B-12 Submission to MSDS</vt:lpstr>
      <vt:lpstr>Roles and Responsibilities   </vt:lpstr>
      <vt:lpstr>Roles and Responsibilities- Early On Role    </vt:lpstr>
      <vt:lpstr>Roles and Responsibilities- District Role     </vt:lpstr>
      <vt:lpstr>Roles and Responsibilities- Both Early-On and District Role      </vt:lpstr>
      <vt:lpstr>Report in MSDS submission</vt:lpstr>
      <vt:lpstr>Overlay Review and Process   </vt:lpstr>
      <vt:lpstr>List of challenges of why data is not submitted to MSDS correctly   </vt:lpstr>
      <vt:lpstr>Areas of Challenge of why the student wasn’t in the count submission</vt:lpstr>
      <vt:lpstr>Example of an IEP of a child who is 3-6</vt:lpstr>
      <vt:lpstr>Example of a child’s Enrollment Record  where the “Enrollment start date” is after the IEP date</vt:lpstr>
      <vt:lpstr>Early On Child Find Procedures Step – by – Step </vt:lpstr>
      <vt:lpstr>Question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Design</dc:title>
  <dc:creator/>
  <cp:lastModifiedBy>Hannah Porritt</cp:lastModifiedBy>
  <cp:revision>178</cp:revision>
  <dcterms:created xsi:type="dcterms:W3CDTF">2023-01-26T14:47:06Z</dcterms:created>
  <dcterms:modified xsi:type="dcterms:W3CDTF">2023-01-30T12:40:27Z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